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Lst>
  <p:sldSz cy="6858000" cx="12192000"/>
  <p:notesSz cx="6858000" cy="9144000"/>
  <p:embeddedFontLst>
    <p:embeddedFont>
      <p:font typeface="Century Gothic"/>
      <p:regular r:id="rId16"/>
      <p:bold r:id="rId17"/>
      <p:italic r:id="rId18"/>
      <p:boldItalic r:id="rId19"/>
    </p:embeddedFont>
    <p:embeddedFont>
      <p:font typeface="Open Sans"/>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4" roundtripDataSignature="AMtx7mgffLyGco1nd7JMynew6Ie9BF9h6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OpenSans-regular.fntdata"/><Relationship Id="rId11" Type="http://schemas.openxmlformats.org/officeDocument/2006/relationships/slide" Target="slides/slide7.xml"/><Relationship Id="rId22" Type="http://schemas.openxmlformats.org/officeDocument/2006/relationships/font" Target="fonts/OpenSans-italic.fntdata"/><Relationship Id="rId10" Type="http://schemas.openxmlformats.org/officeDocument/2006/relationships/slide" Target="slides/slide6.xml"/><Relationship Id="rId21" Type="http://schemas.openxmlformats.org/officeDocument/2006/relationships/font" Target="fonts/OpenSans-bold.fntdata"/><Relationship Id="rId13" Type="http://schemas.openxmlformats.org/officeDocument/2006/relationships/slide" Target="slides/slide9.xml"/><Relationship Id="rId24" Type="http://customschemas.google.com/relationships/presentationmetadata" Target="metadata"/><Relationship Id="rId12" Type="http://schemas.openxmlformats.org/officeDocument/2006/relationships/slide" Target="slides/slide8.xml"/><Relationship Id="rId23" Type="http://schemas.openxmlformats.org/officeDocument/2006/relationships/font" Target="fonts/OpenSans-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font" Target="fonts/CenturyGothic-bold.fntdata"/><Relationship Id="rId16" Type="http://schemas.openxmlformats.org/officeDocument/2006/relationships/font" Target="fonts/CenturyGothic-regular.fntdata"/><Relationship Id="rId5" Type="http://schemas.openxmlformats.org/officeDocument/2006/relationships/slide" Target="slides/slide1.xml"/><Relationship Id="rId19" Type="http://schemas.openxmlformats.org/officeDocument/2006/relationships/font" Target="fonts/CenturyGothic-boldItalic.fntdata"/><Relationship Id="rId6" Type="http://schemas.openxmlformats.org/officeDocument/2006/relationships/slide" Target="slides/slide2.xml"/><Relationship Id="rId18" Type="http://schemas.openxmlformats.org/officeDocument/2006/relationships/font" Target="fonts/CenturyGothic-italic.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type="title">
  <p:cSld name="TITLE">
    <p:spTree>
      <p:nvGrpSpPr>
        <p:cNvPr id="14" name="Shape 14"/>
        <p:cNvGrpSpPr/>
        <p:nvPr/>
      </p:nvGrpSpPr>
      <p:grpSpPr>
        <a:xfrm>
          <a:off x="0" y="0"/>
          <a:ext cx="0" cy="0"/>
          <a:chOff x="0" y="0"/>
          <a:chExt cx="0" cy="0"/>
        </a:xfrm>
      </p:grpSpPr>
      <p:sp>
        <p:nvSpPr>
          <p:cNvPr id="15" name="Google Shape;15;p13"/>
          <p:cNvSpPr txBox="1"/>
          <p:nvPr>
            <p:ph type="ctrTitle"/>
          </p:nvPr>
        </p:nvSpPr>
        <p:spPr>
          <a:xfrm>
            <a:off x="1128403" y="945913"/>
            <a:ext cx="8637073" cy="2618554"/>
          </a:xfrm>
          <a:prstGeom prst="rect">
            <a:avLst/>
          </a:prstGeom>
          <a:noFill/>
          <a:ln>
            <a:noFill/>
          </a:ln>
        </p:spPr>
        <p:txBody>
          <a:bodyPr anchorCtr="0" anchor="b" bIns="0" lIns="91425" spcFirstLastPara="1" rIns="91425" wrap="square" tIns="45700">
            <a:normAutofit/>
          </a:bodyPr>
          <a:lstStyle>
            <a:lvl1pPr lvl="0" algn="l">
              <a:lnSpc>
                <a:spcPct val="90000"/>
              </a:lnSpc>
              <a:spcBef>
                <a:spcPts val="0"/>
              </a:spcBef>
              <a:spcAft>
                <a:spcPts val="0"/>
              </a:spcAft>
              <a:buClr>
                <a:schemeClr val="dk1"/>
              </a:buClr>
              <a:buSzPts val="6600"/>
              <a:buFont typeface="Century Gothic"/>
              <a:buNone/>
              <a:defRPr sz="6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 name="Google Shape;16;p13"/>
          <p:cNvSpPr txBox="1"/>
          <p:nvPr>
            <p:ph idx="1" type="subTitle"/>
          </p:nvPr>
        </p:nvSpPr>
        <p:spPr>
          <a:xfrm>
            <a:off x="1128404" y="3564467"/>
            <a:ext cx="8637072" cy="1071095"/>
          </a:xfrm>
          <a:prstGeom prst="rect">
            <a:avLst/>
          </a:prstGeom>
          <a:noFill/>
          <a:ln>
            <a:noFill/>
          </a:ln>
        </p:spPr>
        <p:txBody>
          <a:bodyPr anchorCtr="0" anchor="t" bIns="91425" lIns="91425" spcFirstLastPara="1" rIns="91425" wrap="square" tIns="91425">
            <a:normAutofit/>
          </a:bodyPr>
          <a:lstStyle>
            <a:lvl1pPr lvl="0" algn="l">
              <a:lnSpc>
                <a:spcPct val="120000"/>
              </a:lnSpc>
              <a:spcBef>
                <a:spcPts val="1000"/>
              </a:spcBef>
              <a:spcAft>
                <a:spcPts val="0"/>
              </a:spcAft>
              <a:buSzPts val="1800"/>
              <a:buNone/>
              <a:defRPr b="0" sz="1800">
                <a:solidFill>
                  <a:schemeClr val="dk1"/>
                </a:solidFill>
              </a:defRPr>
            </a:lvl1pPr>
            <a:lvl2pPr lvl="1" algn="ctr">
              <a:lnSpc>
                <a:spcPct val="120000"/>
              </a:lnSpc>
              <a:spcBef>
                <a:spcPts val="500"/>
              </a:spcBef>
              <a:spcAft>
                <a:spcPts val="0"/>
              </a:spcAft>
              <a:buSzPts val="1800"/>
              <a:buNone/>
              <a:defRPr sz="1800"/>
            </a:lvl2pPr>
            <a:lvl3pPr lvl="2" algn="ctr">
              <a:lnSpc>
                <a:spcPct val="120000"/>
              </a:lnSpc>
              <a:spcBef>
                <a:spcPts val="500"/>
              </a:spcBef>
              <a:spcAft>
                <a:spcPts val="0"/>
              </a:spcAft>
              <a:buSzPts val="1800"/>
              <a:buNone/>
              <a:defRPr sz="1800"/>
            </a:lvl3pPr>
            <a:lvl4pPr lvl="3" algn="ctr">
              <a:lnSpc>
                <a:spcPct val="120000"/>
              </a:lnSpc>
              <a:spcBef>
                <a:spcPts val="500"/>
              </a:spcBef>
              <a:spcAft>
                <a:spcPts val="0"/>
              </a:spcAft>
              <a:buSzPts val="1600"/>
              <a:buNone/>
              <a:defRPr sz="1600"/>
            </a:lvl4pPr>
            <a:lvl5pPr lvl="4" algn="ctr">
              <a:lnSpc>
                <a:spcPct val="120000"/>
              </a:lnSpc>
              <a:spcBef>
                <a:spcPts val="500"/>
              </a:spcBef>
              <a:spcAft>
                <a:spcPts val="0"/>
              </a:spcAft>
              <a:buSzPts val="1600"/>
              <a:buNone/>
              <a:defRPr sz="1600"/>
            </a:lvl5pPr>
            <a:lvl6pPr lvl="5" algn="ctr">
              <a:lnSpc>
                <a:spcPct val="120000"/>
              </a:lnSpc>
              <a:spcBef>
                <a:spcPts val="500"/>
              </a:spcBef>
              <a:spcAft>
                <a:spcPts val="0"/>
              </a:spcAft>
              <a:buSzPts val="1600"/>
              <a:buNone/>
              <a:defRPr sz="1600"/>
            </a:lvl6pPr>
            <a:lvl7pPr lvl="6" algn="ctr">
              <a:lnSpc>
                <a:spcPct val="120000"/>
              </a:lnSpc>
              <a:spcBef>
                <a:spcPts val="500"/>
              </a:spcBef>
              <a:spcAft>
                <a:spcPts val="0"/>
              </a:spcAft>
              <a:buSzPts val="1600"/>
              <a:buNone/>
              <a:defRPr sz="1600"/>
            </a:lvl7pPr>
            <a:lvl8pPr lvl="7" algn="ctr">
              <a:lnSpc>
                <a:spcPct val="120000"/>
              </a:lnSpc>
              <a:spcBef>
                <a:spcPts val="500"/>
              </a:spcBef>
              <a:spcAft>
                <a:spcPts val="0"/>
              </a:spcAft>
              <a:buSzPts val="1600"/>
              <a:buNone/>
              <a:defRPr sz="1600"/>
            </a:lvl8pPr>
            <a:lvl9pPr lvl="8" algn="ctr">
              <a:lnSpc>
                <a:spcPct val="120000"/>
              </a:lnSpc>
              <a:spcBef>
                <a:spcPts val="500"/>
              </a:spcBef>
              <a:spcAft>
                <a:spcPts val="0"/>
              </a:spcAft>
              <a:buSzPts val="1600"/>
              <a:buNone/>
              <a:defRPr sz="1600"/>
            </a:lvl9pPr>
          </a:lstStyle>
          <a:p/>
        </p:txBody>
      </p:sp>
      <p:sp>
        <p:nvSpPr>
          <p:cNvPr id="17" name="Google Shape;17;p13"/>
          <p:cNvSpPr txBox="1"/>
          <p:nvPr>
            <p:ph idx="10" type="dt"/>
          </p:nvPr>
        </p:nvSpPr>
        <p:spPr>
          <a:xfrm>
            <a:off x="7232830" y="330370"/>
            <a:ext cx="2515396" cy="309201"/>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13"/>
          <p:cNvSpPr txBox="1"/>
          <p:nvPr>
            <p:ph idx="11" type="ftr"/>
          </p:nvPr>
        </p:nvSpPr>
        <p:spPr>
          <a:xfrm>
            <a:off x="1127124" y="329307"/>
            <a:ext cx="5943668" cy="30920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3"/>
          <p:cNvSpPr txBox="1"/>
          <p:nvPr>
            <p:ph idx="12" type="sldNum"/>
          </p:nvPr>
        </p:nvSpPr>
        <p:spPr>
          <a:xfrm>
            <a:off x="9924392" y="134930"/>
            <a:ext cx="811019" cy="503578"/>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sz="1000"/>
          </a:p>
        </p:txBody>
      </p:sp>
      <p:pic>
        <p:nvPicPr>
          <p:cNvPr descr="RedHashing.emf" id="20" name="Google Shape;20;p13"/>
          <p:cNvPicPr preferRelativeResize="0"/>
          <p:nvPr/>
        </p:nvPicPr>
        <p:blipFill rotWithShape="1">
          <a:blip r:embed="rId2">
            <a:alphaModFix/>
          </a:blip>
          <a:srcRect b="36435" l="-115" r="15828" t="0"/>
          <a:stretch/>
        </p:blipFill>
        <p:spPr>
          <a:xfrm>
            <a:off x="1125460" y="643464"/>
            <a:ext cx="9610344" cy="15544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texto vertical" type="vertTx">
  <p:cSld name="VERTICAL_TEXT">
    <p:spTree>
      <p:nvGrpSpPr>
        <p:cNvPr id="82" name="Shape 82"/>
        <p:cNvGrpSpPr/>
        <p:nvPr/>
      </p:nvGrpSpPr>
      <p:grpSpPr>
        <a:xfrm>
          <a:off x="0" y="0"/>
          <a:ext cx="0" cy="0"/>
          <a:chOff x="0" y="0"/>
          <a:chExt cx="0" cy="0"/>
        </a:xfrm>
      </p:grpSpPr>
      <p:sp>
        <p:nvSpPr>
          <p:cNvPr id="83" name="Google Shape;83;p22"/>
          <p:cNvSpPr txBox="1"/>
          <p:nvPr>
            <p:ph type="title"/>
          </p:nvPr>
        </p:nvSpPr>
        <p:spPr>
          <a:xfrm>
            <a:off x="1130270" y="953324"/>
            <a:ext cx="9603275" cy="104923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 name="Google Shape;84;p22"/>
          <p:cNvSpPr txBox="1"/>
          <p:nvPr>
            <p:ph idx="1" type="body"/>
          </p:nvPr>
        </p:nvSpPr>
        <p:spPr>
          <a:xfrm rot="5400000">
            <a:off x="4284620" y="-982580"/>
            <a:ext cx="3294576" cy="9603275"/>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85" name="Google Shape;85;p22"/>
          <p:cNvSpPr txBox="1"/>
          <p:nvPr>
            <p:ph idx="10" type="dt"/>
          </p:nvPr>
        </p:nvSpPr>
        <p:spPr>
          <a:xfrm>
            <a:off x="7232830" y="330370"/>
            <a:ext cx="2515396" cy="309201"/>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22"/>
          <p:cNvSpPr txBox="1"/>
          <p:nvPr>
            <p:ph idx="11" type="ftr"/>
          </p:nvPr>
        </p:nvSpPr>
        <p:spPr>
          <a:xfrm>
            <a:off x="1130270" y="329307"/>
            <a:ext cx="5938836" cy="30920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22"/>
          <p:cNvSpPr txBox="1"/>
          <p:nvPr>
            <p:ph idx="12" type="sldNum"/>
          </p:nvPr>
        </p:nvSpPr>
        <p:spPr>
          <a:xfrm>
            <a:off x="9918076" y="137408"/>
            <a:ext cx="811019" cy="503578"/>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sz="1000"/>
          </a:p>
        </p:txBody>
      </p:sp>
      <p:pic>
        <p:nvPicPr>
          <p:cNvPr descr="RedHashing.emf" id="88" name="Google Shape;88;p22"/>
          <p:cNvPicPr preferRelativeResize="0"/>
          <p:nvPr/>
        </p:nvPicPr>
        <p:blipFill rotWithShape="1">
          <a:blip r:embed="rId2">
            <a:alphaModFix/>
          </a:blip>
          <a:srcRect b="36435" l="-115" r="15828" t="0"/>
          <a:stretch/>
        </p:blipFill>
        <p:spPr>
          <a:xfrm>
            <a:off x="1125460" y="643464"/>
            <a:ext cx="9610344" cy="155448"/>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ertical y texto" type="vertTitleAndTx">
  <p:cSld name="VERTICAL_TITLE_AND_VERTICAL_TEXT">
    <p:spTree>
      <p:nvGrpSpPr>
        <p:cNvPr id="89" name="Shape 89"/>
        <p:cNvGrpSpPr/>
        <p:nvPr/>
      </p:nvGrpSpPr>
      <p:grpSpPr>
        <a:xfrm>
          <a:off x="0" y="0"/>
          <a:ext cx="0" cy="0"/>
          <a:chOff x="0" y="0"/>
          <a:chExt cx="0" cy="0"/>
        </a:xfrm>
      </p:grpSpPr>
      <p:sp>
        <p:nvSpPr>
          <p:cNvPr id="90" name="Google Shape;90;p23"/>
          <p:cNvSpPr txBox="1"/>
          <p:nvPr>
            <p:ph type="title"/>
          </p:nvPr>
        </p:nvSpPr>
        <p:spPr>
          <a:xfrm rot="5400000">
            <a:off x="7602635" y="2321047"/>
            <a:ext cx="4659889" cy="1615742"/>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 name="Google Shape;91;p23"/>
          <p:cNvSpPr txBox="1"/>
          <p:nvPr>
            <p:ph idx="1" type="body"/>
          </p:nvPr>
        </p:nvSpPr>
        <p:spPr>
          <a:xfrm rot="5400000">
            <a:off x="2714741" y="-785498"/>
            <a:ext cx="4659889" cy="7828830"/>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92" name="Google Shape;92;p23"/>
          <p:cNvSpPr txBox="1"/>
          <p:nvPr>
            <p:ph idx="10" type="dt"/>
          </p:nvPr>
        </p:nvSpPr>
        <p:spPr>
          <a:xfrm>
            <a:off x="7232830" y="330370"/>
            <a:ext cx="2515396" cy="309201"/>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23"/>
          <p:cNvSpPr txBox="1"/>
          <p:nvPr>
            <p:ph idx="11" type="ftr"/>
          </p:nvPr>
        </p:nvSpPr>
        <p:spPr>
          <a:xfrm>
            <a:off x="1130270" y="329307"/>
            <a:ext cx="5938836" cy="30920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3"/>
          <p:cNvSpPr txBox="1"/>
          <p:nvPr>
            <p:ph idx="12" type="sldNum"/>
          </p:nvPr>
        </p:nvSpPr>
        <p:spPr>
          <a:xfrm>
            <a:off x="9918076" y="137408"/>
            <a:ext cx="811019" cy="503578"/>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sz="1000"/>
          </a:p>
        </p:txBody>
      </p:sp>
      <p:pic>
        <p:nvPicPr>
          <p:cNvPr descr="RedHashing.emf" id="95" name="Google Shape;95;p23"/>
          <p:cNvPicPr preferRelativeResize="0"/>
          <p:nvPr/>
        </p:nvPicPr>
        <p:blipFill rotWithShape="1">
          <a:blip r:embed="rId2">
            <a:alphaModFix/>
          </a:blip>
          <a:srcRect b="36435" l="-115" r="59215" t="0"/>
          <a:stretch/>
        </p:blipFill>
        <p:spPr>
          <a:xfrm rot="5400000">
            <a:off x="8642279" y="3046916"/>
            <a:ext cx="4663440" cy="15544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type="obj">
  <p:cSld name="OBJECT">
    <p:spTree>
      <p:nvGrpSpPr>
        <p:cNvPr id="21" name="Shape 21"/>
        <p:cNvGrpSpPr/>
        <p:nvPr/>
      </p:nvGrpSpPr>
      <p:grpSpPr>
        <a:xfrm>
          <a:off x="0" y="0"/>
          <a:ext cx="0" cy="0"/>
          <a:chOff x="0" y="0"/>
          <a:chExt cx="0" cy="0"/>
        </a:xfrm>
      </p:grpSpPr>
      <p:sp>
        <p:nvSpPr>
          <p:cNvPr id="22" name="Google Shape;22;p14"/>
          <p:cNvSpPr txBox="1"/>
          <p:nvPr>
            <p:ph type="title"/>
          </p:nvPr>
        </p:nvSpPr>
        <p:spPr>
          <a:xfrm>
            <a:off x="1130270" y="953324"/>
            <a:ext cx="9603275" cy="104923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4"/>
          <p:cNvSpPr txBox="1"/>
          <p:nvPr>
            <p:ph idx="1" type="body"/>
          </p:nvPr>
        </p:nvSpPr>
        <p:spPr>
          <a:xfrm>
            <a:off x="1130270" y="2171769"/>
            <a:ext cx="9603275" cy="3294576"/>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24" name="Google Shape;24;p14"/>
          <p:cNvSpPr txBox="1"/>
          <p:nvPr>
            <p:ph idx="10" type="dt"/>
          </p:nvPr>
        </p:nvSpPr>
        <p:spPr>
          <a:xfrm>
            <a:off x="7232830" y="330370"/>
            <a:ext cx="2515396" cy="309201"/>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sz="1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4"/>
          <p:cNvSpPr txBox="1"/>
          <p:nvPr>
            <p:ph idx="11" type="ftr"/>
          </p:nvPr>
        </p:nvSpPr>
        <p:spPr>
          <a:xfrm>
            <a:off x="1130270" y="329307"/>
            <a:ext cx="5938836" cy="30920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1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4"/>
          <p:cNvSpPr txBox="1"/>
          <p:nvPr>
            <p:ph idx="12" type="sldNum"/>
          </p:nvPr>
        </p:nvSpPr>
        <p:spPr>
          <a:xfrm>
            <a:off x="9918076" y="137408"/>
            <a:ext cx="811019" cy="503578"/>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sz="1000"/>
          </a:p>
        </p:txBody>
      </p:sp>
      <p:pic>
        <p:nvPicPr>
          <p:cNvPr descr="RedHashing.emf" id="27" name="Google Shape;27;p14"/>
          <p:cNvPicPr preferRelativeResize="0"/>
          <p:nvPr/>
        </p:nvPicPr>
        <p:blipFill rotWithShape="1">
          <a:blip r:embed="rId2">
            <a:alphaModFix/>
          </a:blip>
          <a:srcRect b="36435" l="-115" r="15828" t="0"/>
          <a:stretch/>
        </p:blipFill>
        <p:spPr>
          <a:xfrm>
            <a:off x="1125460" y="643464"/>
            <a:ext cx="9610344" cy="15544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cabezado de sección" type="secHead">
  <p:cSld name="SECTION_HEADER">
    <p:spTree>
      <p:nvGrpSpPr>
        <p:cNvPr id="28" name="Shape 28"/>
        <p:cNvGrpSpPr/>
        <p:nvPr/>
      </p:nvGrpSpPr>
      <p:grpSpPr>
        <a:xfrm>
          <a:off x="0" y="0"/>
          <a:ext cx="0" cy="0"/>
          <a:chOff x="0" y="0"/>
          <a:chExt cx="0" cy="0"/>
        </a:xfrm>
      </p:grpSpPr>
      <p:sp>
        <p:nvSpPr>
          <p:cNvPr id="29" name="Google Shape;29;p15"/>
          <p:cNvSpPr txBox="1"/>
          <p:nvPr>
            <p:ph type="title"/>
          </p:nvPr>
        </p:nvSpPr>
        <p:spPr>
          <a:xfrm>
            <a:off x="1129167" y="1756129"/>
            <a:ext cx="8619060" cy="205006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Century Gothic"/>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15"/>
          <p:cNvSpPr txBox="1"/>
          <p:nvPr>
            <p:ph idx="1" type="body"/>
          </p:nvPr>
        </p:nvSpPr>
        <p:spPr>
          <a:xfrm>
            <a:off x="1129166" y="3806195"/>
            <a:ext cx="8619060" cy="1012929"/>
          </a:xfrm>
          <a:prstGeom prst="rect">
            <a:avLst/>
          </a:prstGeom>
          <a:noFill/>
          <a:ln>
            <a:noFill/>
          </a:ln>
        </p:spPr>
        <p:txBody>
          <a:bodyPr anchorCtr="0" anchor="t" bIns="45700" lIns="91425" spcFirstLastPara="1" rIns="91425" wrap="square" tIns="91425">
            <a:normAutofit/>
          </a:bodyPr>
          <a:lstStyle>
            <a:lvl1pPr indent="-228600" lvl="0" marL="457200" algn="l">
              <a:lnSpc>
                <a:spcPct val="120000"/>
              </a:lnSpc>
              <a:spcBef>
                <a:spcPts val="1000"/>
              </a:spcBef>
              <a:spcAft>
                <a:spcPts val="0"/>
              </a:spcAft>
              <a:buSzPts val="1800"/>
              <a:buNone/>
              <a:defRPr sz="1800">
                <a:solidFill>
                  <a:schemeClr val="dk1"/>
                </a:solidFill>
              </a:defRPr>
            </a:lvl1pPr>
            <a:lvl2pPr indent="-228600" lvl="1" marL="914400" algn="l">
              <a:lnSpc>
                <a:spcPct val="120000"/>
              </a:lnSpc>
              <a:spcBef>
                <a:spcPts val="500"/>
              </a:spcBef>
              <a:spcAft>
                <a:spcPts val="0"/>
              </a:spcAft>
              <a:buSzPts val="1800"/>
              <a:buNone/>
              <a:defRPr sz="1800">
                <a:solidFill>
                  <a:srgbClr val="888888"/>
                </a:solidFill>
              </a:defRPr>
            </a:lvl2pPr>
            <a:lvl3pPr indent="-228600" lvl="2" marL="1371600" algn="l">
              <a:lnSpc>
                <a:spcPct val="120000"/>
              </a:lnSpc>
              <a:spcBef>
                <a:spcPts val="500"/>
              </a:spcBef>
              <a:spcAft>
                <a:spcPts val="0"/>
              </a:spcAft>
              <a:buSzPts val="1800"/>
              <a:buNone/>
              <a:defRPr sz="1800">
                <a:solidFill>
                  <a:srgbClr val="888888"/>
                </a:solidFill>
              </a:defRPr>
            </a:lvl3pPr>
            <a:lvl4pPr indent="-228600" lvl="3" marL="1828800" algn="l">
              <a:lnSpc>
                <a:spcPct val="120000"/>
              </a:lnSpc>
              <a:spcBef>
                <a:spcPts val="500"/>
              </a:spcBef>
              <a:spcAft>
                <a:spcPts val="0"/>
              </a:spcAft>
              <a:buSzPts val="1600"/>
              <a:buNone/>
              <a:defRPr sz="1600">
                <a:solidFill>
                  <a:srgbClr val="888888"/>
                </a:solidFill>
              </a:defRPr>
            </a:lvl4pPr>
            <a:lvl5pPr indent="-228600" lvl="4" marL="2286000" algn="l">
              <a:lnSpc>
                <a:spcPct val="120000"/>
              </a:lnSpc>
              <a:spcBef>
                <a:spcPts val="500"/>
              </a:spcBef>
              <a:spcAft>
                <a:spcPts val="0"/>
              </a:spcAft>
              <a:buSzPts val="1600"/>
              <a:buNone/>
              <a:defRPr sz="1600">
                <a:solidFill>
                  <a:srgbClr val="888888"/>
                </a:solidFill>
              </a:defRPr>
            </a:lvl5pPr>
            <a:lvl6pPr indent="-228600" lvl="5" marL="2743200" algn="l">
              <a:lnSpc>
                <a:spcPct val="120000"/>
              </a:lnSpc>
              <a:spcBef>
                <a:spcPts val="500"/>
              </a:spcBef>
              <a:spcAft>
                <a:spcPts val="0"/>
              </a:spcAft>
              <a:buSzPts val="1600"/>
              <a:buNone/>
              <a:defRPr sz="1600">
                <a:solidFill>
                  <a:srgbClr val="888888"/>
                </a:solidFill>
              </a:defRPr>
            </a:lvl6pPr>
            <a:lvl7pPr indent="-228600" lvl="6" marL="3200400" algn="l">
              <a:lnSpc>
                <a:spcPct val="120000"/>
              </a:lnSpc>
              <a:spcBef>
                <a:spcPts val="500"/>
              </a:spcBef>
              <a:spcAft>
                <a:spcPts val="0"/>
              </a:spcAft>
              <a:buSzPts val="1600"/>
              <a:buNone/>
              <a:defRPr sz="1600">
                <a:solidFill>
                  <a:srgbClr val="888888"/>
                </a:solidFill>
              </a:defRPr>
            </a:lvl7pPr>
            <a:lvl8pPr indent="-228600" lvl="7" marL="3657600" algn="l">
              <a:lnSpc>
                <a:spcPct val="120000"/>
              </a:lnSpc>
              <a:spcBef>
                <a:spcPts val="500"/>
              </a:spcBef>
              <a:spcAft>
                <a:spcPts val="0"/>
              </a:spcAft>
              <a:buSzPts val="1600"/>
              <a:buNone/>
              <a:defRPr sz="1600">
                <a:solidFill>
                  <a:srgbClr val="888888"/>
                </a:solidFill>
              </a:defRPr>
            </a:lvl8pPr>
            <a:lvl9pPr indent="-228600" lvl="8" marL="4114800" algn="l">
              <a:lnSpc>
                <a:spcPct val="120000"/>
              </a:lnSpc>
              <a:spcBef>
                <a:spcPts val="500"/>
              </a:spcBef>
              <a:spcAft>
                <a:spcPts val="0"/>
              </a:spcAft>
              <a:buSzPts val="1600"/>
              <a:buNone/>
              <a:defRPr sz="1600">
                <a:solidFill>
                  <a:srgbClr val="888888"/>
                </a:solidFill>
              </a:defRPr>
            </a:lvl9pPr>
          </a:lstStyle>
          <a:p/>
        </p:txBody>
      </p:sp>
      <p:sp>
        <p:nvSpPr>
          <p:cNvPr id="31" name="Google Shape;31;p15"/>
          <p:cNvSpPr txBox="1"/>
          <p:nvPr>
            <p:ph idx="10" type="dt"/>
          </p:nvPr>
        </p:nvSpPr>
        <p:spPr>
          <a:xfrm>
            <a:off x="7232830" y="330370"/>
            <a:ext cx="2515396" cy="309201"/>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5"/>
          <p:cNvSpPr txBox="1"/>
          <p:nvPr>
            <p:ph idx="11" type="ftr"/>
          </p:nvPr>
        </p:nvSpPr>
        <p:spPr>
          <a:xfrm>
            <a:off x="1130270" y="329307"/>
            <a:ext cx="5938836" cy="30920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15"/>
          <p:cNvSpPr txBox="1"/>
          <p:nvPr>
            <p:ph idx="12" type="sldNum"/>
          </p:nvPr>
        </p:nvSpPr>
        <p:spPr>
          <a:xfrm>
            <a:off x="9918076" y="137408"/>
            <a:ext cx="811019" cy="503578"/>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sz="1000"/>
          </a:p>
        </p:txBody>
      </p:sp>
      <p:pic>
        <p:nvPicPr>
          <p:cNvPr descr="RedHashing.emf" id="34" name="Google Shape;34;p15"/>
          <p:cNvPicPr preferRelativeResize="0"/>
          <p:nvPr/>
        </p:nvPicPr>
        <p:blipFill rotWithShape="1">
          <a:blip r:embed="rId2">
            <a:alphaModFix/>
          </a:blip>
          <a:srcRect b="36435" l="-115" r="15828" t="0"/>
          <a:stretch/>
        </p:blipFill>
        <p:spPr>
          <a:xfrm>
            <a:off x="1125460" y="643464"/>
            <a:ext cx="9610344" cy="155448"/>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type="twoObj">
  <p:cSld name="TWO_OBJECTS">
    <p:spTree>
      <p:nvGrpSpPr>
        <p:cNvPr id="35" name="Shape 35"/>
        <p:cNvGrpSpPr/>
        <p:nvPr/>
      </p:nvGrpSpPr>
      <p:grpSpPr>
        <a:xfrm>
          <a:off x="0" y="0"/>
          <a:ext cx="0" cy="0"/>
          <a:chOff x="0" y="0"/>
          <a:chExt cx="0" cy="0"/>
        </a:xfrm>
      </p:grpSpPr>
      <p:sp>
        <p:nvSpPr>
          <p:cNvPr id="36" name="Google Shape;36;p16"/>
          <p:cNvSpPr txBox="1"/>
          <p:nvPr>
            <p:ph type="title"/>
          </p:nvPr>
        </p:nvSpPr>
        <p:spPr>
          <a:xfrm>
            <a:off x="1131052" y="958037"/>
            <a:ext cx="9605635" cy="105930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16"/>
          <p:cNvSpPr txBox="1"/>
          <p:nvPr>
            <p:ph idx="1" type="body"/>
          </p:nvPr>
        </p:nvSpPr>
        <p:spPr>
          <a:xfrm>
            <a:off x="1129166" y="2165621"/>
            <a:ext cx="4645152" cy="3293852"/>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38" name="Google Shape;38;p16"/>
          <p:cNvSpPr txBox="1"/>
          <p:nvPr>
            <p:ph idx="2" type="body"/>
          </p:nvPr>
        </p:nvSpPr>
        <p:spPr>
          <a:xfrm>
            <a:off x="6095606" y="2171769"/>
            <a:ext cx="4645152" cy="3287094"/>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39" name="Google Shape;39;p16"/>
          <p:cNvSpPr txBox="1"/>
          <p:nvPr>
            <p:ph idx="10" type="dt"/>
          </p:nvPr>
        </p:nvSpPr>
        <p:spPr>
          <a:xfrm>
            <a:off x="7232830" y="330370"/>
            <a:ext cx="2515396" cy="309201"/>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16"/>
          <p:cNvSpPr txBox="1"/>
          <p:nvPr>
            <p:ph idx="11" type="ftr"/>
          </p:nvPr>
        </p:nvSpPr>
        <p:spPr>
          <a:xfrm>
            <a:off x="1130270" y="329307"/>
            <a:ext cx="5938836" cy="30920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16"/>
          <p:cNvSpPr txBox="1"/>
          <p:nvPr>
            <p:ph idx="12" type="sldNum"/>
          </p:nvPr>
        </p:nvSpPr>
        <p:spPr>
          <a:xfrm>
            <a:off x="9918076" y="137408"/>
            <a:ext cx="811019" cy="503578"/>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sz="1000"/>
          </a:p>
        </p:txBody>
      </p:sp>
      <p:pic>
        <p:nvPicPr>
          <p:cNvPr descr="RedHashing.emf" id="42" name="Google Shape;42;p16"/>
          <p:cNvPicPr preferRelativeResize="0"/>
          <p:nvPr/>
        </p:nvPicPr>
        <p:blipFill rotWithShape="1">
          <a:blip r:embed="rId2">
            <a:alphaModFix/>
          </a:blip>
          <a:srcRect b="36435" l="-115" r="15828" t="0"/>
          <a:stretch/>
        </p:blipFill>
        <p:spPr>
          <a:xfrm>
            <a:off x="1125460" y="643464"/>
            <a:ext cx="9610344" cy="155448"/>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type="twoTxTwoObj">
  <p:cSld name="TWO_OBJECTS_WITH_TEXT">
    <p:spTree>
      <p:nvGrpSpPr>
        <p:cNvPr id="43" name="Shape 43"/>
        <p:cNvGrpSpPr/>
        <p:nvPr/>
      </p:nvGrpSpPr>
      <p:grpSpPr>
        <a:xfrm>
          <a:off x="0" y="0"/>
          <a:ext cx="0" cy="0"/>
          <a:chOff x="0" y="0"/>
          <a:chExt cx="0" cy="0"/>
        </a:xfrm>
      </p:grpSpPr>
      <p:sp>
        <p:nvSpPr>
          <p:cNvPr id="44" name="Google Shape;44;p17"/>
          <p:cNvSpPr txBox="1"/>
          <p:nvPr>
            <p:ph type="title"/>
          </p:nvPr>
        </p:nvSpPr>
        <p:spPr>
          <a:xfrm>
            <a:off x="1129166" y="953336"/>
            <a:ext cx="9607661" cy="105631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 name="Google Shape;45;p17"/>
          <p:cNvSpPr txBox="1"/>
          <p:nvPr>
            <p:ph idx="1" type="body"/>
          </p:nvPr>
        </p:nvSpPr>
        <p:spPr>
          <a:xfrm>
            <a:off x="1129166" y="2169727"/>
            <a:ext cx="4645152" cy="801943"/>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SzPts val="2800"/>
              <a:buNone/>
              <a:defRPr b="0" sz="2800" cap="none">
                <a:solidFill>
                  <a:schemeClr val="accent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46" name="Google Shape;46;p17"/>
          <p:cNvSpPr txBox="1"/>
          <p:nvPr>
            <p:ph idx="2" type="body"/>
          </p:nvPr>
        </p:nvSpPr>
        <p:spPr>
          <a:xfrm>
            <a:off x="1129166" y="2974448"/>
            <a:ext cx="4645152" cy="2493876"/>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47" name="Google Shape;47;p17"/>
          <p:cNvSpPr txBox="1"/>
          <p:nvPr>
            <p:ph idx="3" type="body"/>
          </p:nvPr>
        </p:nvSpPr>
        <p:spPr>
          <a:xfrm>
            <a:off x="6094337" y="2173181"/>
            <a:ext cx="4645152" cy="80223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SzPts val="2800"/>
              <a:buNone/>
              <a:defRPr b="0" sz="2800" cap="none">
                <a:solidFill>
                  <a:schemeClr val="accent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48" name="Google Shape;48;p17"/>
          <p:cNvSpPr txBox="1"/>
          <p:nvPr>
            <p:ph idx="4" type="body"/>
          </p:nvPr>
        </p:nvSpPr>
        <p:spPr>
          <a:xfrm>
            <a:off x="6094337" y="2971669"/>
            <a:ext cx="4645152" cy="2487193"/>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49" name="Google Shape;49;p17"/>
          <p:cNvSpPr txBox="1"/>
          <p:nvPr>
            <p:ph idx="10" type="dt"/>
          </p:nvPr>
        </p:nvSpPr>
        <p:spPr>
          <a:xfrm>
            <a:off x="7232830" y="330370"/>
            <a:ext cx="2515396" cy="309201"/>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17"/>
          <p:cNvSpPr txBox="1"/>
          <p:nvPr>
            <p:ph idx="11" type="ftr"/>
          </p:nvPr>
        </p:nvSpPr>
        <p:spPr>
          <a:xfrm>
            <a:off x="1130270" y="329307"/>
            <a:ext cx="5938836" cy="30920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17"/>
          <p:cNvSpPr txBox="1"/>
          <p:nvPr>
            <p:ph idx="12" type="sldNum"/>
          </p:nvPr>
        </p:nvSpPr>
        <p:spPr>
          <a:xfrm>
            <a:off x="9918076" y="137408"/>
            <a:ext cx="811019" cy="503578"/>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sz="1000"/>
          </a:p>
        </p:txBody>
      </p:sp>
      <p:pic>
        <p:nvPicPr>
          <p:cNvPr descr="RedHashing.emf" id="52" name="Google Shape;52;p17"/>
          <p:cNvPicPr preferRelativeResize="0"/>
          <p:nvPr/>
        </p:nvPicPr>
        <p:blipFill rotWithShape="1">
          <a:blip r:embed="rId2">
            <a:alphaModFix/>
          </a:blip>
          <a:srcRect b="36435" l="-115" r="15828" t="0"/>
          <a:stretch/>
        </p:blipFill>
        <p:spPr>
          <a:xfrm>
            <a:off x="1125460" y="643464"/>
            <a:ext cx="9610344" cy="155448"/>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el título" type="titleOnly">
  <p:cSld name="TITLE_ONLY">
    <p:spTree>
      <p:nvGrpSpPr>
        <p:cNvPr id="53" name="Shape 53"/>
        <p:cNvGrpSpPr/>
        <p:nvPr/>
      </p:nvGrpSpPr>
      <p:grpSpPr>
        <a:xfrm>
          <a:off x="0" y="0"/>
          <a:ext cx="0" cy="0"/>
          <a:chOff x="0" y="0"/>
          <a:chExt cx="0" cy="0"/>
        </a:xfrm>
      </p:grpSpPr>
      <p:sp>
        <p:nvSpPr>
          <p:cNvPr id="54" name="Google Shape;54;p18"/>
          <p:cNvSpPr txBox="1"/>
          <p:nvPr>
            <p:ph type="title"/>
          </p:nvPr>
        </p:nvSpPr>
        <p:spPr>
          <a:xfrm>
            <a:off x="1130270" y="953324"/>
            <a:ext cx="9603275" cy="104923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18"/>
          <p:cNvSpPr txBox="1"/>
          <p:nvPr>
            <p:ph idx="10" type="dt"/>
          </p:nvPr>
        </p:nvSpPr>
        <p:spPr>
          <a:xfrm>
            <a:off x="7232830" y="330370"/>
            <a:ext cx="2515396" cy="309201"/>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18"/>
          <p:cNvSpPr txBox="1"/>
          <p:nvPr>
            <p:ph idx="11" type="ftr"/>
          </p:nvPr>
        </p:nvSpPr>
        <p:spPr>
          <a:xfrm>
            <a:off x="1130270" y="329307"/>
            <a:ext cx="5938836" cy="30920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8"/>
          <p:cNvSpPr txBox="1"/>
          <p:nvPr>
            <p:ph idx="12" type="sldNum"/>
          </p:nvPr>
        </p:nvSpPr>
        <p:spPr>
          <a:xfrm>
            <a:off x="9918076" y="137408"/>
            <a:ext cx="811019" cy="503578"/>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sz="1000"/>
          </a:p>
        </p:txBody>
      </p:sp>
      <p:pic>
        <p:nvPicPr>
          <p:cNvPr descr="RedHashing.emf" id="58" name="Google Shape;58;p18"/>
          <p:cNvPicPr preferRelativeResize="0"/>
          <p:nvPr/>
        </p:nvPicPr>
        <p:blipFill rotWithShape="1">
          <a:blip r:embed="rId2">
            <a:alphaModFix/>
          </a:blip>
          <a:srcRect b="36435" l="-115" r="15828" t="0"/>
          <a:stretch/>
        </p:blipFill>
        <p:spPr>
          <a:xfrm>
            <a:off x="1125460" y="643464"/>
            <a:ext cx="9610344" cy="155448"/>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type="blank">
  <p:cSld name="BLANK">
    <p:spTree>
      <p:nvGrpSpPr>
        <p:cNvPr id="59" name="Shape 59"/>
        <p:cNvGrpSpPr/>
        <p:nvPr/>
      </p:nvGrpSpPr>
      <p:grpSpPr>
        <a:xfrm>
          <a:off x="0" y="0"/>
          <a:ext cx="0" cy="0"/>
          <a:chOff x="0" y="0"/>
          <a:chExt cx="0" cy="0"/>
        </a:xfrm>
      </p:grpSpPr>
      <p:sp>
        <p:nvSpPr>
          <p:cNvPr id="60" name="Google Shape;60;p19"/>
          <p:cNvSpPr txBox="1"/>
          <p:nvPr>
            <p:ph idx="10" type="dt"/>
          </p:nvPr>
        </p:nvSpPr>
        <p:spPr>
          <a:xfrm>
            <a:off x="7232830" y="330370"/>
            <a:ext cx="2515396" cy="309201"/>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9"/>
          <p:cNvSpPr txBox="1"/>
          <p:nvPr>
            <p:ph idx="11" type="ftr"/>
          </p:nvPr>
        </p:nvSpPr>
        <p:spPr>
          <a:xfrm>
            <a:off x="1130270" y="329307"/>
            <a:ext cx="5938836" cy="30920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19"/>
          <p:cNvSpPr txBox="1"/>
          <p:nvPr>
            <p:ph idx="12" type="sldNum"/>
          </p:nvPr>
        </p:nvSpPr>
        <p:spPr>
          <a:xfrm>
            <a:off x="9918076" y="137408"/>
            <a:ext cx="811019" cy="503578"/>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sz="100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con título" type="objTx">
  <p:cSld name="OBJECT_WITH_CAPTION_TEXT">
    <p:spTree>
      <p:nvGrpSpPr>
        <p:cNvPr id="63" name="Shape 63"/>
        <p:cNvGrpSpPr/>
        <p:nvPr/>
      </p:nvGrpSpPr>
      <p:grpSpPr>
        <a:xfrm>
          <a:off x="0" y="0"/>
          <a:ext cx="0" cy="0"/>
          <a:chOff x="0" y="0"/>
          <a:chExt cx="0" cy="0"/>
        </a:xfrm>
      </p:grpSpPr>
      <p:sp>
        <p:nvSpPr>
          <p:cNvPr id="64" name="Google Shape;64;p20"/>
          <p:cNvSpPr txBox="1"/>
          <p:nvPr>
            <p:ph type="title"/>
          </p:nvPr>
        </p:nvSpPr>
        <p:spPr>
          <a:xfrm>
            <a:off x="1124291" y="952578"/>
            <a:ext cx="3275013" cy="2322176"/>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entury Gothic"/>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20"/>
          <p:cNvSpPr txBox="1"/>
          <p:nvPr>
            <p:ph idx="1" type="body"/>
          </p:nvPr>
        </p:nvSpPr>
        <p:spPr>
          <a:xfrm>
            <a:off x="4723334" y="952578"/>
            <a:ext cx="6012470" cy="4505221"/>
          </a:xfrm>
          <a:prstGeom prst="rect">
            <a:avLst/>
          </a:prstGeom>
          <a:noFill/>
          <a:ln>
            <a:noFill/>
          </a:ln>
        </p:spPr>
        <p:txBody>
          <a:bodyPr anchorCtr="0" anchor="ctr"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66" name="Google Shape;66;p20"/>
          <p:cNvSpPr txBox="1"/>
          <p:nvPr>
            <p:ph idx="2" type="body"/>
          </p:nvPr>
        </p:nvSpPr>
        <p:spPr>
          <a:xfrm>
            <a:off x="1124291" y="3274754"/>
            <a:ext cx="3275013" cy="2178918"/>
          </a:xfrm>
          <a:prstGeom prst="rect">
            <a:avLst/>
          </a:prstGeom>
          <a:noFill/>
          <a:ln>
            <a:noFill/>
          </a:ln>
        </p:spPr>
        <p:txBody>
          <a:bodyPr anchorCtr="0" anchor="t" bIns="45700" lIns="91425" spcFirstLastPara="1" rIns="91425" wrap="square" tIns="45700">
            <a:normAutofit/>
          </a:bodyPr>
          <a:lstStyle>
            <a:lvl1pPr indent="-228600" lvl="0" marL="457200" algn="l">
              <a:lnSpc>
                <a:spcPct val="120000"/>
              </a:lnSpc>
              <a:spcBef>
                <a:spcPts val="1000"/>
              </a:spcBef>
              <a:spcAft>
                <a:spcPts val="0"/>
              </a:spcAft>
              <a:buSzPts val="1600"/>
              <a:buNone/>
              <a:defRPr sz="1600"/>
            </a:lvl1pPr>
            <a:lvl2pPr indent="-228600" lvl="1" marL="914400" algn="l">
              <a:lnSpc>
                <a:spcPct val="120000"/>
              </a:lnSpc>
              <a:spcBef>
                <a:spcPts val="500"/>
              </a:spcBef>
              <a:spcAft>
                <a:spcPts val="0"/>
              </a:spcAft>
              <a:buSzPts val="1400"/>
              <a:buNone/>
              <a:defRPr sz="1400"/>
            </a:lvl2pPr>
            <a:lvl3pPr indent="-228600" lvl="2" marL="1371600" algn="l">
              <a:lnSpc>
                <a:spcPct val="120000"/>
              </a:lnSpc>
              <a:spcBef>
                <a:spcPts val="500"/>
              </a:spcBef>
              <a:spcAft>
                <a:spcPts val="0"/>
              </a:spcAft>
              <a:buSzPts val="1200"/>
              <a:buNone/>
              <a:defRPr sz="1200"/>
            </a:lvl3pPr>
            <a:lvl4pPr indent="-228600" lvl="3" marL="1828800" algn="l">
              <a:lnSpc>
                <a:spcPct val="120000"/>
              </a:lnSpc>
              <a:spcBef>
                <a:spcPts val="500"/>
              </a:spcBef>
              <a:spcAft>
                <a:spcPts val="0"/>
              </a:spcAft>
              <a:buSzPts val="1000"/>
              <a:buNone/>
              <a:defRPr sz="1000"/>
            </a:lvl4pPr>
            <a:lvl5pPr indent="-228600" lvl="4" marL="2286000" algn="l">
              <a:lnSpc>
                <a:spcPct val="120000"/>
              </a:lnSpc>
              <a:spcBef>
                <a:spcPts val="500"/>
              </a:spcBef>
              <a:spcAft>
                <a:spcPts val="0"/>
              </a:spcAft>
              <a:buSzPts val="1000"/>
              <a:buNone/>
              <a:defRPr sz="1000"/>
            </a:lvl5pPr>
            <a:lvl6pPr indent="-228600" lvl="5" marL="2743200" algn="l">
              <a:lnSpc>
                <a:spcPct val="120000"/>
              </a:lnSpc>
              <a:spcBef>
                <a:spcPts val="500"/>
              </a:spcBef>
              <a:spcAft>
                <a:spcPts val="0"/>
              </a:spcAft>
              <a:buSzPts val="1000"/>
              <a:buNone/>
              <a:defRPr sz="1000"/>
            </a:lvl6pPr>
            <a:lvl7pPr indent="-228600" lvl="6" marL="3200400" algn="l">
              <a:lnSpc>
                <a:spcPct val="120000"/>
              </a:lnSpc>
              <a:spcBef>
                <a:spcPts val="500"/>
              </a:spcBef>
              <a:spcAft>
                <a:spcPts val="0"/>
              </a:spcAft>
              <a:buSzPts val="1000"/>
              <a:buNone/>
              <a:defRPr sz="1000"/>
            </a:lvl7pPr>
            <a:lvl8pPr indent="-228600" lvl="7" marL="3657600" algn="l">
              <a:lnSpc>
                <a:spcPct val="120000"/>
              </a:lnSpc>
              <a:spcBef>
                <a:spcPts val="500"/>
              </a:spcBef>
              <a:spcAft>
                <a:spcPts val="0"/>
              </a:spcAft>
              <a:buSzPts val="1000"/>
              <a:buNone/>
              <a:defRPr sz="1000"/>
            </a:lvl8pPr>
            <a:lvl9pPr indent="-228600" lvl="8" marL="4114800" algn="l">
              <a:lnSpc>
                <a:spcPct val="120000"/>
              </a:lnSpc>
              <a:spcBef>
                <a:spcPts val="500"/>
              </a:spcBef>
              <a:spcAft>
                <a:spcPts val="0"/>
              </a:spcAft>
              <a:buSzPts val="1000"/>
              <a:buNone/>
              <a:defRPr sz="1000"/>
            </a:lvl9pPr>
          </a:lstStyle>
          <a:p/>
        </p:txBody>
      </p:sp>
      <p:sp>
        <p:nvSpPr>
          <p:cNvPr id="67" name="Google Shape;67;p20"/>
          <p:cNvSpPr txBox="1"/>
          <p:nvPr>
            <p:ph idx="10" type="dt"/>
          </p:nvPr>
        </p:nvSpPr>
        <p:spPr>
          <a:xfrm>
            <a:off x="7232830" y="330370"/>
            <a:ext cx="2515396" cy="309201"/>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20"/>
          <p:cNvSpPr txBox="1"/>
          <p:nvPr>
            <p:ph idx="11" type="ftr"/>
          </p:nvPr>
        </p:nvSpPr>
        <p:spPr>
          <a:xfrm>
            <a:off x="1130270" y="329307"/>
            <a:ext cx="5938836" cy="30920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20"/>
          <p:cNvSpPr txBox="1"/>
          <p:nvPr>
            <p:ph idx="12" type="sldNum"/>
          </p:nvPr>
        </p:nvSpPr>
        <p:spPr>
          <a:xfrm>
            <a:off x="9918076" y="137408"/>
            <a:ext cx="811019" cy="503578"/>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sz="1000"/>
          </a:p>
        </p:txBody>
      </p:sp>
      <p:pic>
        <p:nvPicPr>
          <p:cNvPr descr="RedHashing.emf" id="70" name="Google Shape;70;p20"/>
          <p:cNvPicPr preferRelativeResize="0"/>
          <p:nvPr/>
        </p:nvPicPr>
        <p:blipFill rotWithShape="1">
          <a:blip r:embed="rId2">
            <a:alphaModFix/>
          </a:blip>
          <a:srcRect b="36435" l="-115" r="15828" t="0"/>
          <a:stretch/>
        </p:blipFill>
        <p:spPr>
          <a:xfrm>
            <a:off x="1125460" y="643464"/>
            <a:ext cx="9610344" cy="155448"/>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ítulo" type="picTx">
  <p:cSld name="PICTURE_WITH_CAPTION_TEXT">
    <p:spTree>
      <p:nvGrpSpPr>
        <p:cNvPr id="71" name="Shape 71"/>
        <p:cNvGrpSpPr/>
        <p:nvPr/>
      </p:nvGrpSpPr>
      <p:grpSpPr>
        <a:xfrm>
          <a:off x="0" y="0"/>
          <a:ext cx="0" cy="0"/>
          <a:chOff x="0" y="0"/>
          <a:chExt cx="0" cy="0"/>
        </a:xfrm>
      </p:grpSpPr>
      <p:grpSp>
        <p:nvGrpSpPr>
          <p:cNvPr id="72" name="Google Shape;72;p21"/>
          <p:cNvGrpSpPr/>
          <p:nvPr/>
        </p:nvGrpSpPr>
        <p:grpSpPr>
          <a:xfrm>
            <a:off x="7477387" y="482170"/>
            <a:ext cx="4074533" cy="5149101"/>
            <a:chOff x="7477387" y="482170"/>
            <a:chExt cx="4074533" cy="5149101"/>
          </a:xfrm>
        </p:grpSpPr>
        <p:sp>
          <p:nvSpPr>
            <p:cNvPr id="73" name="Google Shape;73;p21"/>
            <p:cNvSpPr/>
            <p:nvPr/>
          </p:nvSpPr>
          <p:spPr>
            <a:xfrm>
              <a:off x="7477387" y="482170"/>
              <a:ext cx="4074533" cy="5149101"/>
            </a:xfrm>
            <a:prstGeom prst="rect">
              <a:avLst/>
            </a:prstGeom>
            <a:gradFill>
              <a:gsLst>
                <a:gs pos="0">
                  <a:srgbClr val="262626"/>
                </a:gs>
                <a:gs pos="100000">
                  <a:srgbClr val="0C0C0C"/>
                </a:gs>
              </a:gsLst>
              <a:lin ang="5400000" scaled="0"/>
            </a:gradFill>
            <a:ln>
              <a:noFill/>
            </a:ln>
            <a:effectLst>
              <a:outerShdw blurRad="127000" sx="98000" rotWithShape="0" algn="tl" dir="4740000" dist="228600" sy="98000">
                <a:srgbClr val="000000">
                  <a:alpha val="34118"/>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21"/>
            <p:cNvSpPr/>
            <p:nvPr/>
          </p:nvSpPr>
          <p:spPr>
            <a:xfrm>
              <a:off x="7790446" y="812506"/>
              <a:ext cx="3450289" cy="4466452"/>
            </a:xfrm>
            <a:prstGeom prst="rect">
              <a:avLst/>
            </a:prstGeom>
            <a:gradFill>
              <a:gsLst>
                <a:gs pos="0">
                  <a:srgbClr val="DADADA"/>
                </a:gs>
                <a:gs pos="100000">
                  <a:srgbClr val="FFFFFE"/>
                </a:gs>
              </a:gsLst>
              <a:lin ang="16200000" scaled="0"/>
            </a:gradFill>
            <a:ln cap="flat" cmpd="sng" w="50800">
              <a:solidFill>
                <a:srgbClr val="191919"/>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5" name="Google Shape;75;p21"/>
          <p:cNvSpPr txBox="1"/>
          <p:nvPr>
            <p:ph type="title"/>
          </p:nvPr>
        </p:nvSpPr>
        <p:spPr>
          <a:xfrm>
            <a:off x="1129124" y="1129513"/>
            <a:ext cx="5854872" cy="192420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21"/>
          <p:cNvSpPr/>
          <p:nvPr>
            <p:ph idx="2" type="pic"/>
          </p:nvPr>
        </p:nvSpPr>
        <p:spPr>
          <a:xfrm>
            <a:off x="8124389" y="1122542"/>
            <a:ext cx="2791171" cy="3866327"/>
          </a:xfrm>
          <a:prstGeom prst="rect">
            <a:avLst/>
          </a:prstGeom>
          <a:solidFill>
            <a:srgbClr val="D8D8D8"/>
          </a:solidFill>
          <a:ln>
            <a:noFill/>
          </a:ln>
        </p:spPr>
      </p:sp>
      <p:sp>
        <p:nvSpPr>
          <p:cNvPr id="77" name="Google Shape;77;p21"/>
          <p:cNvSpPr txBox="1"/>
          <p:nvPr>
            <p:ph idx="1" type="body"/>
          </p:nvPr>
        </p:nvSpPr>
        <p:spPr>
          <a:xfrm>
            <a:off x="1128247" y="3053721"/>
            <a:ext cx="5846486" cy="2096013"/>
          </a:xfrm>
          <a:prstGeom prst="rect">
            <a:avLst/>
          </a:prstGeom>
          <a:noFill/>
          <a:ln>
            <a:noFill/>
          </a:ln>
        </p:spPr>
        <p:txBody>
          <a:bodyPr anchorCtr="0" anchor="t" bIns="45700" lIns="91425" spcFirstLastPara="1" rIns="91425" wrap="square" tIns="45700">
            <a:normAutofit/>
          </a:bodyPr>
          <a:lstStyle>
            <a:lvl1pPr indent="-228600" lvl="0" marL="457200" algn="l">
              <a:lnSpc>
                <a:spcPct val="120000"/>
              </a:lnSpc>
              <a:spcBef>
                <a:spcPts val="1000"/>
              </a:spcBef>
              <a:spcAft>
                <a:spcPts val="0"/>
              </a:spcAft>
              <a:buSzPts val="1800"/>
              <a:buNone/>
              <a:defRPr sz="1800"/>
            </a:lvl1pPr>
            <a:lvl2pPr indent="-228600" lvl="1" marL="914400" algn="l">
              <a:lnSpc>
                <a:spcPct val="120000"/>
              </a:lnSpc>
              <a:spcBef>
                <a:spcPts val="500"/>
              </a:spcBef>
              <a:spcAft>
                <a:spcPts val="0"/>
              </a:spcAft>
              <a:buSzPts val="1400"/>
              <a:buNone/>
              <a:defRPr sz="1400"/>
            </a:lvl2pPr>
            <a:lvl3pPr indent="-228600" lvl="2" marL="1371600" algn="l">
              <a:lnSpc>
                <a:spcPct val="120000"/>
              </a:lnSpc>
              <a:spcBef>
                <a:spcPts val="500"/>
              </a:spcBef>
              <a:spcAft>
                <a:spcPts val="0"/>
              </a:spcAft>
              <a:buSzPts val="1200"/>
              <a:buNone/>
              <a:defRPr sz="1200"/>
            </a:lvl3pPr>
            <a:lvl4pPr indent="-228600" lvl="3" marL="1828800" algn="l">
              <a:lnSpc>
                <a:spcPct val="120000"/>
              </a:lnSpc>
              <a:spcBef>
                <a:spcPts val="500"/>
              </a:spcBef>
              <a:spcAft>
                <a:spcPts val="0"/>
              </a:spcAft>
              <a:buSzPts val="1000"/>
              <a:buNone/>
              <a:defRPr sz="1000"/>
            </a:lvl4pPr>
            <a:lvl5pPr indent="-228600" lvl="4" marL="2286000" algn="l">
              <a:lnSpc>
                <a:spcPct val="120000"/>
              </a:lnSpc>
              <a:spcBef>
                <a:spcPts val="500"/>
              </a:spcBef>
              <a:spcAft>
                <a:spcPts val="0"/>
              </a:spcAft>
              <a:buSzPts val="1000"/>
              <a:buNone/>
              <a:defRPr sz="1000"/>
            </a:lvl5pPr>
            <a:lvl6pPr indent="-228600" lvl="5" marL="2743200" algn="l">
              <a:lnSpc>
                <a:spcPct val="120000"/>
              </a:lnSpc>
              <a:spcBef>
                <a:spcPts val="500"/>
              </a:spcBef>
              <a:spcAft>
                <a:spcPts val="0"/>
              </a:spcAft>
              <a:buSzPts val="1000"/>
              <a:buNone/>
              <a:defRPr sz="1000"/>
            </a:lvl6pPr>
            <a:lvl7pPr indent="-228600" lvl="6" marL="3200400" algn="l">
              <a:lnSpc>
                <a:spcPct val="120000"/>
              </a:lnSpc>
              <a:spcBef>
                <a:spcPts val="500"/>
              </a:spcBef>
              <a:spcAft>
                <a:spcPts val="0"/>
              </a:spcAft>
              <a:buSzPts val="1000"/>
              <a:buNone/>
              <a:defRPr sz="1000"/>
            </a:lvl7pPr>
            <a:lvl8pPr indent="-228600" lvl="7" marL="3657600" algn="l">
              <a:lnSpc>
                <a:spcPct val="120000"/>
              </a:lnSpc>
              <a:spcBef>
                <a:spcPts val="500"/>
              </a:spcBef>
              <a:spcAft>
                <a:spcPts val="0"/>
              </a:spcAft>
              <a:buSzPts val="1000"/>
              <a:buNone/>
              <a:defRPr sz="1000"/>
            </a:lvl8pPr>
            <a:lvl9pPr indent="-228600" lvl="8" marL="4114800" algn="l">
              <a:lnSpc>
                <a:spcPct val="120000"/>
              </a:lnSpc>
              <a:spcBef>
                <a:spcPts val="500"/>
              </a:spcBef>
              <a:spcAft>
                <a:spcPts val="0"/>
              </a:spcAft>
              <a:buSzPts val="1000"/>
              <a:buNone/>
              <a:defRPr sz="1000"/>
            </a:lvl9pPr>
          </a:lstStyle>
          <a:p/>
        </p:txBody>
      </p:sp>
      <p:sp>
        <p:nvSpPr>
          <p:cNvPr id="78" name="Google Shape;78;p21"/>
          <p:cNvSpPr txBox="1"/>
          <p:nvPr>
            <p:ph idx="10" type="dt"/>
          </p:nvPr>
        </p:nvSpPr>
        <p:spPr>
          <a:xfrm>
            <a:off x="1125300" y="5469856"/>
            <a:ext cx="5849605" cy="32012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21"/>
          <p:cNvSpPr txBox="1"/>
          <p:nvPr>
            <p:ph idx="11" type="ftr"/>
          </p:nvPr>
        </p:nvSpPr>
        <p:spPr>
          <a:xfrm>
            <a:off x="1125300" y="318640"/>
            <a:ext cx="4877818" cy="32093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21"/>
          <p:cNvSpPr txBox="1"/>
          <p:nvPr>
            <p:ph idx="12" type="sldNum"/>
          </p:nvPr>
        </p:nvSpPr>
        <p:spPr>
          <a:xfrm>
            <a:off x="6176794" y="137408"/>
            <a:ext cx="811019" cy="503578"/>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sz="1000"/>
          </a:p>
        </p:txBody>
      </p:sp>
      <p:pic>
        <p:nvPicPr>
          <p:cNvPr descr="RedHashing.emf" id="81" name="Google Shape;81;p21"/>
          <p:cNvPicPr preferRelativeResize="0"/>
          <p:nvPr/>
        </p:nvPicPr>
        <p:blipFill rotWithShape="1">
          <a:blip r:embed="rId2">
            <a:alphaModFix/>
          </a:blip>
          <a:srcRect b="36564" l="-116" r="48549" t="474"/>
          <a:stretch/>
        </p:blipFill>
        <p:spPr>
          <a:xfrm>
            <a:off x="1125460" y="643464"/>
            <a:ext cx="5879592" cy="155448"/>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100000">
              <a:srgbClr val="F8F8F8"/>
            </a:gs>
          </a:gsLst>
          <a:path path="circle">
            <a:fillToRect b="50%" l="50%" r="50%" t="50%"/>
          </a:path>
          <a:tileRect/>
        </a:gradFill>
      </p:bgPr>
    </p:bg>
    <p:spTree>
      <p:nvGrpSpPr>
        <p:cNvPr id="5" name="Shape 5"/>
        <p:cNvGrpSpPr/>
        <p:nvPr/>
      </p:nvGrpSpPr>
      <p:grpSpPr>
        <a:xfrm>
          <a:off x="0" y="0"/>
          <a:ext cx="0" cy="0"/>
          <a:chOff x="0" y="0"/>
          <a:chExt cx="0" cy="0"/>
        </a:xfrm>
      </p:grpSpPr>
      <p:pic>
        <p:nvPicPr>
          <p:cNvPr id="6" name="Google Shape;6;p12"/>
          <p:cNvPicPr preferRelativeResize="0"/>
          <p:nvPr/>
        </p:nvPicPr>
        <p:blipFill rotWithShape="1">
          <a:blip r:embed="rId1">
            <a:alphaModFix/>
          </a:blip>
          <a:srcRect b="-1538" l="0" r="0" t="1538"/>
          <a:stretch/>
        </p:blipFill>
        <p:spPr>
          <a:xfrm>
            <a:off x="0" y="6119336"/>
            <a:ext cx="12192000" cy="742950"/>
          </a:xfrm>
          <a:prstGeom prst="rect">
            <a:avLst/>
          </a:prstGeom>
          <a:noFill/>
          <a:ln>
            <a:noFill/>
          </a:ln>
        </p:spPr>
      </p:pic>
      <p:sp>
        <p:nvSpPr>
          <p:cNvPr id="7" name="Google Shape;7;p12"/>
          <p:cNvSpPr/>
          <p:nvPr/>
        </p:nvSpPr>
        <p:spPr>
          <a:xfrm>
            <a:off x="0" y="468769"/>
            <a:ext cx="12192000" cy="5647024"/>
          </a:xfrm>
          <a:prstGeom prst="rect">
            <a:avLst/>
          </a:prstGeom>
          <a:gradFill>
            <a:gsLst>
              <a:gs pos="0">
                <a:srgbClr val="DCDCE0">
                  <a:alpha val="0"/>
                </a:srgbClr>
              </a:gs>
              <a:gs pos="100000">
                <a:srgbClr val="DDDDE1"/>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 name="Google Shape;8;p12"/>
          <p:cNvCxnSpPr/>
          <p:nvPr/>
        </p:nvCxnSpPr>
        <p:spPr>
          <a:xfrm>
            <a:off x="0" y="6121269"/>
            <a:ext cx="12192000" cy="0"/>
          </a:xfrm>
          <a:prstGeom prst="straightConnector1">
            <a:avLst/>
          </a:prstGeom>
          <a:noFill/>
          <a:ln cap="flat" cmpd="sng" w="12700">
            <a:solidFill>
              <a:srgbClr val="000001">
                <a:alpha val="20000"/>
              </a:srgbClr>
            </a:solidFill>
            <a:prstDash val="solid"/>
            <a:round/>
            <a:headEnd len="sm" w="sm" type="none"/>
            <a:tailEnd len="sm" w="sm" type="none"/>
          </a:ln>
        </p:spPr>
      </p:cxnSp>
      <p:sp>
        <p:nvSpPr>
          <p:cNvPr id="9" name="Google Shape;9;p12"/>
          <p:cNvSpPr txBox="1"/>
          <p:nvPr>
            <p:ph type="title"/>
          </p:nvPr>
        </p:nvSpPr>
        <p:spPr>
          <a:xfrm>
            <a:off x="1130270" y="953324"/>
            <a:ext cx="9603275" cy="104923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0"/>
              </a:spcBef>
              <a:spcAft>
                <a:spcPts val="0"/>
              </a:spcAft>
              <a:buClr>
                <a:schemeClr val="dk1"/>
              </a:buClr>
              <a:buSzPts val="3200"/>
              <a:buFont typeface="Century Gothic"/>
              <a:buNone/>
              <a:defRPr b="0" i="0" sz="3200" u="none" cap="none" strike="noStrike">
                <a:solidFill>
                  <a:schemeClr val="dk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 name="Google Shape;10;p12"/>
          <p:cNvSpPr txBox="1"/>
          <p:nvPr>
            <p:ph idx="1" type="body"/>
          </p:nvPr>
        </p:nvSpPr>
        <p:spPr>
          <a:xfrm>
            <a:off x="1130270" y="2171769"/>
            <a:ext cx="9603275" cy="3294576"/>
          </a:xfrm>
          <a:prstGeom prst="rect">
            <a:avLst/>
          </a:prstGeom>
          <a:noFill/>
          <a:ln>
            <a:noFill/>
          </a:ln>
        </p:spPr>
        <p:txBody>
          <a:bodyPr anchorCtr="0" anchor="t" bIns="45700" lIns="91425" spcFirstLastPara="1" rIns="91425" wrap="square" tIns="45700">
            <a:normAutofit/>
          </a:bodyPr>
          <a:lstStyle>
            <a:lvl1pPr indent="-355600" lvl="0" marL="457200" marR="0" rtl="0" algn="l">
              <a:lnSpc>
                <a:spcPct val="120000"/>
              </a:lnSpc>
              <a:spcBef>
                <a:spcPts val="1000"/>
              </a:spcBef>
              <a:spcAft>
                <a:spcPts val="0"/>
              </a:spcAft>
              <a:buClr>
                <a:schemeClr val="accent1"/>
              </a:buClr>
              <a:buSzPts val="2000"/>
              <a:buFont typeface="Arial"/>
              <a:buChar char="•"/>
              <a:defRPr b="0" i="0" sz="2000" u="none" cap="none" strike="noStrike">
                <a:solidFill>
                  <a:schemeClr val="dk1"/>
                </a:solidFill>
                <a:latin typeface="Century Gothic"/>
                <a:ea typeface="Century Gothic"/>
                <a:cs typeface="Century Gothic"/>
                <a:sym typeface="Century Gothic"/>
              </a:defRPr>
            </a:lvl1pPr>
            <a:lvl2pPr indent="-342900" lvl="1" marL="914400" marR="0" rtl="0" algn="l">
              <a:lnSpc>
                <a:spcPct val="120000"/>
              </a:lnSpc>
              <a:spcBef>
                <a:spcPts val="500"/>
              </a:spcBef>
              <a:spcAft>
                <a:spcPts val="0"/>
              </a:spcAft>
              <a:buClr>
                <a:schemeClr val="accent1"/>
              </a:buClr>
              <a:buSzPts val="1800"/>
              <a:buFont typeface="Arial"/>
              <a:buChar char="•"/>
              <a:defRPr b="0" i="0" sz="1800" u="none" cap="none" strike="noStrike">
                <a:solidFill>
                  <a:schemeClr val="dk1"/>
                </a:solidFill>
                <a:latin typeface="Century Gothic"/>
                <a:ea typeface="Century Gothic"/>
                <a:cs typeface="Century Gothic"/>
                <a:sym typeface="Century Gothic"/>
              </a:defRPr>
            </a:lvl2pPr>
            <a:lvl3pPr indent="-330200" lvl="2" marL="1371600" marR="0" rtl="0" algn="l">
              <a:lnSpc>
                <a:spcPct val="120000"/>
              </a:lnSpc>
              <a:spcBef>
                <a:spcPts val="500"/>
              </a:spcBef>
              <a:spcAft>
                <a:spcPts val="0"/>
              </a:spcAft>
              <a:buClr>
                <a:schemeClr val="accent1"/>
              </a:buClr>
              <a:buSzPts val="1600"/>
              <a:buFont typeface="Arial"/>
              <a:buChar char="•"/>
              <a:defRPr b="0" i="0" sz="1600" u="none" cap="none" strike="noStrike">
                <a:solidFill>
                  <a:schemeClr val="dk1"/>
                </a:solidFill>
                <a:latin typeface="Century Gothic"/>
                <a:ea typeface="Century Gothic"/>
                <a:cs typeface="Century Gothic"/>
                <a:sym typeface="Century Gothic"/>
              </a:defRPr>
            </a:lvl3pPr>
            <a:lvl4pPr indent="-317500" lvl="3" marL="1828800" marR="0" rtl="0" algn="l">
              <a:lnSpc>
                <a:spcPct val="120000"/>
              </a:lnSpc>
              <a:spcBef>
                <a:spcPts val="500"/>
              </a:spcBef>
              <a:spcAft>
                <a:spcPts val="0"/>
              </a:spcAft>
              <a:buClr>
                <a:schemeClr val="accent1"/>
              </a:buClr>
              <a:buSzPts val="1400"/>
              <a:buFont typeface="Arial"/>
              <a:buChar char="•"/>
              <a:defRPr b="0" i="0" sz="1400" u="none" cap="none" strike="noStrike">
                <a:solidFill>
                  <a:schemeClr val="dk1"/>
                </a:solidFill>
                <a:latin typeface="Century Gothic"/>
                <a:ea typeface="Century Gothic"/>
                <a:cs typeface="Century Gothic"/>
                <a:sym typeface="Century Gothic"/>
              </a:defRPr>
            </a:lvl4pPr>
            <a:lvl5pPr indent="-304800" lvl="4" marL="2286000" marR="0" rtl="0" algn="l">
              <a:lnSpc>
                <a:spcPct val="120000"/>
              </a:lnSpc>
              <a:spcBef>
                <a:spcPts val="500"/>
              </a:spcBef>
              <a:spcAft>
                <a:spcPts val="0"/>
              </a:spcAft>
              <a:buClr>
                <a:schemeClr val="accent1"/>
              </a:buClr>
              <a:buSzPts val="1200"/>
              <a:buFont typeface="Arial"/>
              <a:buChar char="•"/>
              <a:defRPr b="0" i="0" sz="1200" u="none" cap="none" strike="noStrike">
                <a:solidFill>
                  <a:schemeClr val="dk1"/>
                </a:solidFill>
                <a:latin typeface="Century Gothic"/>
                <a:ea typeface="Century Gothic"/>
                <a:cs typeface="Century Gothic"/>
                <a:sym typeface="Century Gothic"/>
              </a:defRPr>
            </a:lvl5pPr>
            <a:lvl6pPr indent="-304800" lvl="5" marL="2743200" marR="0" rtl="0" algn="l">
              <a:lnSpc>
                <a:spcPct val="120000"/>
              </a:lnSpc>
              <a:spcBef>
                <a:spcPts val="500"/>
              </a:spcBef>
              <a:spcAft>
                <a:spcPts val="0"/>
              </a:spcAft>
              <a:buClr>
                <a:schemeClr val="accent1"/>
              </a:buClr>
              <a:buSzPts val="1200"/>
              <a:buFont typeface="Arial"/>
              <a:buChar char="•"/>
              <a:defRPr b="0" i="0" sz="1200" u="none" cap="none" strike="noStrike">
                <a:solidFill>
                  <a:schemeClr val="dk1"/>
                </a:solidFill>
                <a:latin typeface="Century Gothic"/>
                <a:ea typeface="Century Gothic"/>
                <a:cs typeface="Century Gothic"/>
                <a:sym typeface="Century Gothic"/>
              </a:defRPr>
            </a:lvl6pPr>
            <a:lvl7pPr indent="-304800" lvl="6" marL="3200400" marR="0" rtl="0" algn="l">
              <a:lnSpc>
                <a:spcPct val="120000"/>
              </a:lnSpc>
              <a:spcBef>
                <a:spcPts val="500"/>
              </a:spcBef>
              <a:spcAft>
                <a:spcPts val="0"/>
              </a:spcAft>
              <a:buClr>
                <a:schemeClr val="accent1"/>
              </a:buClr>
              <a:buSzPts val="1200"/>
              <a:buFont typeface="Arial"/>
              <a:buChar char="•"/>
              <a:defRPr b="0" i="0" sz="1200" u="none" cap="none" strike="noStrike">
                <a:solidFill>
                  <a:schemeClr val="dk1"/>
                </a:solidFill>
                <a:latin typeface="Century Gothic"/>
                <a:ea typeface="Century Gothic"/>
                <a:cs typeface="Century Gothic"/>
                <a:sym typeface="Century Gothic"/>
              </a:defRPr>
            </a:lvl7pPr>
            <a:lvl8pPr indent="-304800" lvl="7" marL="3657600" marR="0" rtl="0" algn="l">
              <a:lnSpc>
                <a:spcPct val="120000"/>
              </a:lnSpc>
              <a:spcBef>
                <a:spcPts val="500"/>
              </a:spcBef>
              <a:spcAft>
                <a:spcPts val="0"/>
              </a:spcAft>
              <a:buClr>
                <a:schemeClr val="accent1"/>
              </a:buClr>
              <a:buSzPts val="1200"/>
              <a:buFont typeface="Arial"/>
              <a:buChar char="•"/>
              <a:defRPr b="0" i="0" sz="1200" u="none" cap="none" strike="noStrike">
                <a:solidFill>
                  <a:schemeClr val="dk1"/>
                </a:solidFill>
                <a:latin typeface="Century Gothic"/>
                <a:ea typeface="Century Gothic"/>
                <a:cs typeface="Century Gothic"/>
                <a:sym typeface="Century Gothic"/>
              </a:defRPr>
            </a:lvl8pPr>
            <a:lvl9pPr indent="-304800" lvl="8" marL="4114800" marR="0" rtl="0" algn="l">
              <a:lnSpc>
                <a:spcPct val="120000"/>
              </a:lnSpc>
              <a:spcBef>
                <a:spcPts val="500"/>
              </a:spcBef>
              <a:spcAft>
                <a:spcPts val="0"/>
              </a:spcAft>
              <a:buClr>
                <a:schemeClr val="accent1"/>
              </a:buClr>
              <a:buSzPts val="1200"/>
              <a:buFont typeface="Arial"/>
              <a:buChar char="•"/>
              <a:defRPr b="0" i="0" sz="1200" u="none" cap="none" strike="noStrike">
                <a:solidFill>
                  <a:schemeClr val="dk1"/>
                </a:solidFill>
                <a:latin typeface="Century Gothic"/>
                <a:ea typeface="Century Gothic"/>
                <a:cs typeface="Century Gothic"/>
                <a:sym typeface="Century Gothic"/>
              </a:defRPr>
            </a:lvl9pPr>
          </a:lstStyle>
          <a:p/>
        </p:txBody>
      </p:sp>
      <p:sp>
        <p:nvSpPr>
          <p:cNvPr id="11" name="Google Shape;11;p12"/>
          <p:cNvSpPr txBox="1"/>
          <p:nvPr>
            <p:ph idx="10" type="dt"/>
          </p:nvPr>
        </p:nvSpPr>
        <p:spPr>
          <a:xfrm>
            <a:off x="7232830" y="330370"/>
            <a:ext cx="2515396" cy="309201"/>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1000" u="none" cap="none" strike="noStrike">
                <a:solidFill>
                  <a:srgbClr val="888888"/>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9pPr>
          </a:lstStyle>
          <a:p/>
        </p:txBody>
      </p:sp>
      <p:sp>
        <p:nvSpPr>
          <p:cNvPr id="12" name="Google Shape;12;p12"/>
          <p:cNvSpPr txBox="1"/>
          <p:nvPr>
            <p:ph idx="11" type="ftr"/>
          </p:nvPr>
        </p:nvSpPr>
        <p:spPr>
          <a:xfrm>
            <a:off x="1130270" y="329307"/>
            <a:ext cx="5938836" cy="309201"/>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000" u="none" cap="none" strike="noStrike">
                <a:solidFill>
                  <a:srgbClr val="888888"/>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9pPr>
          </a:lstStyle>
          <a:p/>
        </p:txBody>
      </p:sp>
      <p:sp>
        <p:nvSpPr>
          <p:cNvPr id="13" name="Google Shape;13;p12"/>
          <p:cNvSpPr txBox="1"/>
          <p:nvPr>
            <p:ph idx="12" type="sldNum"/>
          </p:nvPr>
        </p:nvSpPr>
        <p:spPr>
          <a:xfrm>
            <a:off x="9918076" y="137408"/>
            <a:ext cx="811019" cy="503578"/>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buNone/>
              <a:defRPr b="0" i="0" sz="2800" u="none" cap="none" strike="noStrike">
                <a:solidFill>
                  <a:schemeClr val="accent1"/>
                </a:solidFill>
                <a:latin typeface="Century Gothic"/>
                <a:ea typeface="Century Gothic"/>
                <a:cs typeface="Century Gothic"/>
                <a:sym typeface="Century Gothic"/>
              </a:defRPr>
            </a:lvl1pPr>
            <a:lvl2pPr indent="0" lvl="1" marL="0" marR="0" rtl="0" algn="r">
              <a:spcBef>
                <a:spcPts val="0"/>
              </a:spcBef>
              <a:buNone/>
              <a:defRPr b="0" i="0" sz="2800" u="none" cap="none" strike="noStrike">
                <a:solidFill>
                  <a:schemeClr val="accent1"/>
                </a:solidFill>
                <a:latin typeface="Century Gothic"/>
                <a:ea typeface="Century Gothic"/>
                <a:cs typeface="Century Gothic"/>
                <a:sym typeface="Century Gothic"/>
              </a:defRPr>
            </a:lvl2pPr>
            <a:lvl3pPr indent="0" lvl="2" marL="0" marR="0" rtl="0" algn="r">
              <a:spcBef>
                <a:spcPts val="0"/>
              </a:spcBef>
              <a:buNone/>
              <a:defRPr b="0" i="0" sz="2800" u="none" cap="none" strike="noStrike">
                <a:solidFill>
                  <a:schemeClr val="accent1"/>
                </a:solidFill>
                <a:latin typeface="Century Gothic"/>
                <a:ea typeface="Century Gothic"/>
                <a:cs typeface="Century Gothic"/>
                <a:sym typeface="Century Gothic"/>
              </a:defRPr>
            </a:lvl3pPr>
            <a:lvl4pPr indent="0" lvl="3" marL="0" marR="0" rtl="0" algn="r">
              <a:spcBef>
                <a:spcPts val="0"/>
              </a:spcBef>
              <a:buNone/>
              <a:defRPr b="0" i="0" sz="2800" u="none" cap="none" strike="noStrike">
                <a:solidFill>
                  <a:schemeClr val="accent1"/>
                </a:solidFill>
                <a:latin typeface="Century Gothic"/>
                <a:ea typeface="Century Gothic"/>
                <a:cs typeface="Century Gothic"/>
                <a:sym typeface="Century Gothic"/>
              </a:defRPr>
            </a:lvl4pPr>
            <a:lvl5pPr indent="0" lvl="4" marL="0" marR="0" rtl="0" algn="r">
              <a:spcBef>
                <a:spcPts val="0"/>
              </a:spcBef>
              <a:buNone/>
              <a:defRPr b="0" i="0" sz="2800" u="none" cap="none" strike="noStrike">
                <a:solidFill>
                  <a:schemeClr val="accent1"/>
                </a:solidFill>
                <a:latin typeface="Century Gothic"/>
                <a:ea typeface="Century Gothic"/>
                <a:cs typeface="Century Gothic"/>
                <a:sym typeface="Century Gothic"/>
              </a:defRPr>
            </a:lvl5pPr>
            <a:lvl6pPr indent="0" lvl="5" marL="0" marR="0" rtl="0" algn="r">
              <a:spcBef>
                <a:spcPts val="0"/>
              </a:spcBef>
              <a:buNone/>
              <a:defRPr b="0" i="0" sz="2800" u="none" cap="none" strike="noStrike">
                <a:solidFill>
                  <a:schemeClr val="accent1"/>
                </a:solidFill>
                <a:latin typeface="Century Gothic"/>
                <a:ea typeface="Century Gothic"/>
                <a:cs typeface="Century Gothic"/>
                <a:sym typeface="Century Gothic"/>
              </a:defRPr>
            </a:lvl6pPr>
            <a:lvl7pPr indent="0" lvl="6" marL="0" marR="0" rtl="0" algn="r">
              <a:spcBef>
                <a:spcPts val="0"/>
              </a:spcBef>
              <a:buNone/>
              <a:defRPr b="0" i="0" sz="2800" u="none" cap="none" strike="noStrike">
                <a:solidFill>
                  <a:schemeClr val="accent1"/>
                </a:solidFill>
                <a:latin typeface="Century Gothic"/>
                <a:ea typeface="Century Gothic"/>
                <a:cs typeface="Century Gothic"/>
                <a:sym typeface="Century Gothic"/>
              </a:defRPr>
            </a:lvl7pPr>
            <a:lvl8pPr indent="0" lvl="7" marL="0" marR="0" rtl="0" algn="r">
              <a:spcBef>
                <a:spcPts val="0"/>
              </a:spcBef>
              <a:buNone/>
              <a:defRPr b="0" i="0" sz="2800" u="none" cap="none" strike="noStrike">
                <a:solidFill>
                  <a:schemeClr val="accent1"/>
                </a:solidFill>
                <a:latin typeface="Century Gothic"/>
                <a:ea typeface="Century Gothic"/>
                <a:cs typeface="Century Gothic"/>
                <a:sym typeface="Century Gothic"/>
              </a:defRPr>
            </a:lvl8pPr>
            <a:lvl9pPr indent="0" lvl="8" marL="0" marR="0" rtl="0" algn="r">
              <a:spcBef>
                <a:spcPts val="0"/>
              </a:spcBef>
              <a:buNone/>
              <a:defRPr b="0" i="0" sz="2800" u="none" cap="none" strike="noStrike">
                <a:solidFill>
                  <a:schemeClr val="accen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s-ES"/>
              <a:t>‹#›</a:t>
            </a:fld>
            <a:endParaRPr sz="1000"/>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8.jp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0.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jpg"/><Relationship Id="rId4" Type="http://schemas.openxmlformats.org/officeDocument/2006/relationships/image" Target="../media/image2.png"/><Relationship Id="rId5" Type="http://schemas.openxmlformats.org/officeDocument/2006/relationships/image" Target="../media/image14.jpg"/><Relationship Id="rId6" Type="http://schemas.openxmlformats.org/officeDocument/2006/relationships/image" Target="../media/image17.jpg"/><Relationship Id="rId7"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1.jp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9" name="Shape 99"/>
        <p:cNvGrpSpPr/>
        <p:nvPr/>
      </p:nvGrpSpPr>
      <p:grpSpPr>
        <a:xfrm>
          <a:off x="0" y="0"/>
          <a:ext cx="0" cy="0"/>
          <a:chOff x="0" y="0"/>
          <a:chExt cx="0" cy="0"/>
        </a:xfrm>
      </p:grpSpPr>
      <p:sp>
        <p:nvSpPr>
          <p:cNvPr id="100" name="Google Shape;100;p1"/>
          <p:cNvSpPr txBox="1"/>
          <p:nvPr>
            <p:ph type="ctrTitle"/>
          </p:nvPr>
        </p:nvSpPr>
        <p:spPr>
          <a:xfrm>
            <a:off x="509521" y="1236244"/>
            <a:ext cx="3859280" cy="4792050"/>
          </a:xfrm>
          <a:prstGeom prst="rect">
            <a:avLst/>
          </a:prstGeom>
          <a:noFill/>
          <a:ln>
            <a:noFill/>
          </a:ln>
        </p:spPr>
        <p:txBody>
          <a:bodyPr anchorCtr="0" anchor="t" bIns="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AngsanaUPC"/>
              <a:buNone/>
            </a:pPr>
            <a:r>
              <a:rPr b="1" lang="es-ES" sz="4400">
                <a:latin typeface="AngsanaUPC"/>
                <a:ea typeface="AngsanaUPC"/>
                <a:cs typeface="AngsanaUPC"/>
                <a:sym typeface="AngsanaUPC"/>
              </a:rPr>
              <a:t>¿Qué son las TIC?</a:t>
            </a:r>
            <a:br>
              <a:rPr b="1" lang="es-ES" sz="4400">
                <a:latin typeface="AngsanaUPC"/>
                <a:ea typeface="AngsanaUPC"/>
                <a:cs typeface="AngsanaUPC"/>
                <a:sym typeface="AngsanaUPC"/>
              </a:rPr>
            </a:br>
            <a:r>
              <a:rPr b="1" lang="es-ES" sz="4400">
                <a:latin typeface="AngsanaUPC"/>
                <a:ea typeface="AngsanaUPC"/>
                <a:cs typeface="AngsanaUPC"/>
                <a:sym typeface="AngsanaUPC"/>
              </a:rPr>
              <a:t> </a:t>
            </a:r>
            <a:br>
              <a:rPr b="1" lang="es-ES" sz="4400">
                <a:latin typeface="AngsanaUPC"/>
                <a:ea typeface="AngsanaUPC"/>
                <a:cs typeface="AngsanaUPC"/>
                <a:sym typeface="AngsanaUPC"/>
              </a:rPr>
            </a:br>
            <a:r>
              <a:rPr b="1" lang="es-ES" sz="4400">
                <a:latin typeface="AngsanaUPC"/>
                <a:ea typeface="AngsanaUPC"/>
                <a:cs typeface="AngsanaUPC"/>
                <a:sym typeface="AngsanaUPC"/>
              </a:rPr>
              <a:t>Y</a:t>
            </a:r>
            <a:br>
              <a:rPr b="1" lang="es-ES" sz="4400">
                <a:latin typeface="AngsanaUPC"/>
                <a:ea typeface="AngsanaUPC"/>
                <a:cs typeface="AngsanaUPC"/>
                <a:sym typeface="AngsanaUPC"/>
              </a:rPr>
            </a:br>
            <a:r>
              <a:rPr b="1" lang="es-ES" sz="4400">
                <a:latin typeface="AngsanaUPC"/>
                <a:ea typeface="AngsanaUPC"/>
                <a:cs typeface="AngsanaUPC"/>
                <a:sym typeface="AngsanaUPC"/>
              </a:rPr>
              <a:t> </a:t>
            </a:r>
            <a:br>
              <a:rPr b="1" lang="es-ES" sz="4400">
                <a:latin typeface="AngsanaUPC"/>
                <a:ea typeface="AngsanaUPC"/>
                <a:cs typeface="AngsanaUPC"/>
                <a:sym typeface="AngsanaUPC"/>
              </a:rPr>
            </a:br>
            <a:r>
              <a:rPr b="1" lang="es-ES" sz="4400">
                <a:latin typeface="AngsanaUPC"/>
                <a:ea typeface="AngsanaUPC"/>
                <a:cs typeface="AngsanaUPC"/>
                <a:sym typeface="AngsanaUPC"/>
              </a:rPr>
              <a:t>¿Por qué son tan necesarias hoy en día?</a:t>
            </a:r>
            <a:br>
              <a:rPr b="1" lang="es-ES" sz="4400">
                <a:latin typeface="AngsanaUPC"/>
                <a:ea typeface="AngsanaUPC"/>
                <a:cs typeface="AngsanaUPC"/>
                <a:sym typeface="AngsanaUPC"/>
              </a:rPr>
            </a:br>
            <a:endParaRPr sz="4400">
              <a:latin typeface="AngsanaUPC"/>
              <a:ea typeface="AngsanaUPC"/>
              <a:cs typeface="AngsanaUPC"/>
              <a:sym typeface="AngsanaUPC"/>
            </a:endParaRPr>
          </a:p>
        </p:txBody>
      </p:sp>
      <p:sp>
        <p:nvSpPr>
          <p:cNvPr id="101" name="Google Shape;101;p1"/>
          <p:cNvSpPr txBox="1"/>
          <p:nvPr>
            <p:ph idx="1" type="subTitle"/>
          </p:nvPr>
        </p:nvSpPr>
        <p:spPr>
          <a:xfrm>
            <a:off x="1137920" y="5621756"/>
            <a:ext cx="10718800" cy="1252940"/>
          </a:xfrm>
          <a:prstGeom prst="rect">
            <a:avLst/>
          </a:prstGeom>
          <a:noFill/>
          <a:ln>
            <a:noFill/>
          </a:ln>
        </p:spPr>
        <p:txBody>
          <a:bodyPr anchorCtr="0" anchor="b" bIns="91425" lIns="91425" spcFirstLastPara="1" rIns="91425" wrap="square" tIns="91425">
            <a:noAutofit/>
          </a:bodyPr>
          <a:lstStyle/>
          <a:p>
            <a:pPr indent="0" lvl="0" marL="0" rtl="0" algn="l">
              <a:lnSpc>
                <a:spcPct val="120000"/>
              </a:lnSpc>
              <a:spcBef>
                <a:spcPts val="0"/>
              </a:spcBef>
              <a:spcAft>
                <a:spcPts val="0"/>
              </a:spcAft>
              <a:buSzPts val="2000"/>
              <a:buNone/>
            </a:pPr>
            <a:r>
              <a:t/>
            </a:r>
            <a:endParaRPr b="1" sz="2000"/>
          </a:p>
          <a:p>
            <a:pPr indent="0" lvl="0" marL="0" rtl="0" algn="l">
              <a:lnSpc>
                <a:spcPct val="120000"/>
              </a:lnSpc>
              <a:spcBef>
                <a:spcPts val="1000"/>
              </a:spcBef>
              <a:spcAft>
                <a:spcPts val="0"/>
              </a:spcAft>
              <a:buSzPts val="2800"/>
              <a:buNone/>
            </a:pPr>
            <a:r>
              <a:rPr b="1" lang="es-ES" sz="2800"/>
              <a:t> taller para la familia </a:t>
            </a:r>
            <a:r>
              <a:rPr b="1" lang="es-ES" sz="2000"/>
              <a:t>                                      Catalina Soto- Natalia Muñoz </a:t>
            </a:r>
            <a:endParaRPr/>
          </a:p>
        </p:txBody>
      </p:sp>
      <p:pic>
        <p:nvPicPr>
          <p:cNvPr descr="Escritorio con estetoscopio y teclado de ordenador" id="102" name="Google Shape;102;p1"/>
          <p:cNvPicPr preferRelativeResize="0"/>
          <p:nvPr/>
        </p:nvPicPr>
        <p:blipFill rotWithShape="1">
          <a:blip r:embed="rId3">
            <a:alphaModFix/>
          </a:blip>
          <a:srcRect b="-2" l="33251" r="-2" t="0"/>
          <a:stretch/>
        </p:blipFill>
        <p:spPr>
          <a:xfrm>
            <a:off x="4896763" y="-1"/>
            <a:ext cx="6858000" cy="6858000"/>
          </a:xfrm>
          <a:custGeom>
            <a:rect b="b" l="l" r="r" t="t"/>
            <a:pathLst>
              <a:path extrusionOk="0" h="6858000" w="6858000">
                <a:moveTo>
                  <a:pt x="3429001" y="0"/>
                </a:moveTo>
                <a:cubicBezTo>
                  <a:pt x="5322784" y="0"/>
                  <a:pt x="6858000" y="1535216"/>
                  <a:pt x="6858000" y="3429001"/>
                </a:cubicBezTo>
                <a:cubicBezTo>
                  <a:pt x="6858000" y="5322785"/>
                  <a:pt x="5322784" y="6858000"/>
                  <a:pt x="3429001" y="6858000"/>
                </a:cubicBezTo>
                <a:cubicBezTo>
                  <a:pt x="1535216" y="6858000"/>
                  <a:pt x="0" y="5322785"/>
                  <a:pt x="0" y="3429001"/>
                </a:cubicBezTo>
                <a:cubicBezTo>
                  <a:pt x="0" y="1535216"/>
                  <a:pt x="1535216" y="0"/>
                  <a:pt x="3429001" y="0"/>
                </a:cubicBezTo>
                <a:close/>
              </a:path>
            </a:pathLst>
          </a:custGeom>
          <a:noFill/>
          <a:ln>
            <a:noFill/>
          </a:ln>
        </p:spPr>
      </p:pic>
      <p:pic>
        <p:nvPicPr>
          <p:cNvPr id="103" name="Google Shape;103;p1"/>
          <p:cNvPicPr preferRelativeResize="0"/>
          <p:nvPr/>
        </p:nvPicPr>
        <p:blipFill>
          <a:blip r:embed="rId4">
            <a:alphaModFix/>
          </a:blip>
          <a:stretch>
            <a:fillRect/>
          </a:stretch>
        </p:blipFill>
        <p:spPr>
          <a:xfrm>
            <a:off x="0" y="66100"/>
            <a:ext cx="1143000" cy="127635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100"/>
                                        </p:tgtEl>
                                        <p:attrNameLst>
                                          <p:attrName>style.visibility</p:attrName>
                                        </p:attrNameLst>
                                      </p:cBhvr>
                                      <p:to>
                                        <p:strVal val="visible"/>
                                      </p:to>
                                    </p:set>
                                    <p:animEffect filter="fade" transition="in">
                                      <p:cBhvr>
                                        <p:cTn dur="700"/>
                                        <p:tgtEl>
                                          <p:spTgt spid="1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8" name="Shape 188"/>
        <p:cNvGrpSpPr/>
        <p:nvPr/>
      </p:nvGrpSpPr>
      <p:grpSpPr>
        <a:xfrm>
          <a:off x="0" y="0"/>
          <a:ext cx="0" cy="0"/>
          <a:chOff x="0" y="0"/>
          <a:chExt cx="0" cy="0"/>
        </a:xfrm>
      </p:grpSpPr>
      <p:sp>
        <p:nvSpPr>
          <p:cNvPr id="189" name="Google Shape;189;p10"/>
          <p:cNvSpPr txBox="1"/>
          <p:nvPr>
            <p:ph type="title"/>
          </p:nvPr>
        </p:nvSpPr>
        <p:spPr>
          <a:xfrm>
            <a:off x="1438969" y="1247287"/>
            <a:ext cx="3124153" cy="69714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entury Gothic"/>
              <a:buNone/>
            </a:pPr>
            <a:r>
              <a:rPr lang="es-ES"/>
              <a:t>TICS Y FAMILIA </a:t>
            </a:r>
            <a:endParaRPr/>
          </a:p>
        </p:txBody>
      </p:sp>
      <p:sp>
        <p:nvSpPr>
          <p:cNvPr id="190" name="Google Shape;190;p10"/>
          <p:cNvSpPr txBox="1"/>
          <p:nvPr>
            <p:ph idx="1" type="body"/>
          </p:nvPr>
        </p:nvSpPr>
        <p:spPr>
          <a:xfrm>
            <a:off x="550863" y="2362200"/>
            <a:ext cx="4500562" cy="3946525"/>
          </a:xfrm>
          <a:prstGeom prst="rect">
            <a:avLst/>
          </a:prstGeom>
          <a:noFill/>
          <a:ln>
            <a:noFill/>
          </a:ln>
        </p:spPr>
        <p:txBody>
          <a:bodyPr anchorCtr="0" anchor="t" bIns="45700" lIns="91425" spcFirstLastPara="1" rIns="91425" wrap="square" tIns="45700">
            <a:normAutofit/>
          </a:bodyPr>
          <a:lstStyle/>
          <a:p>
            <a:pPr indent="-228600" lvl="0" marL="228600" rtl="0" algn="just">
              <a:lnSpc>
                <a:spcPct val="115000"/>
              </a:lnSpc>
              <a:spcBef>
                <a:spcPts val="0"/>
              </a:spcBef>
              <a:spcAft>
                <a:spcPts val="0"/>
              </a:spcAft>
              <a:buSzPts val="1200"/>
              <a:buChar char="•"/>
            </a:pPr>
            <a:r>
              <a:rPr b="0" i="0" lang="es-ES" sz="1200">
                <a:latin typeface="Open Sans"/>
                <a:ea typeface="Open Sans"/>
                <a:cs typeface="Open Sans"/>
                <a:sym typeface="Open Sans"/>
              </a:rPr>
              <a:t> </a:t>
            </a:r>
            <a:r>
              <a:rPr lang="es-ES" sz="1200">
                <a:latin typeface="Open Sans"/>
                <a:ea typeface="Open Sans"/>
                <a:cs typeface="Open Sans"/>
                <a:sym typeface="Open Sans"/>
              </a:rPr>
              <a:t>L</a:t>
            </a:r>
            <a:r>
              <a:rPr b="0" i="0" lang="es-ES" sz="1200">
                <a:latin typeface="Open Sans"/>
                <a:ea typeface="Open Sans"/>
                <a:cs typeface="Open Sans"/>
                <a:sym typeface="Open Sans"/>
              </a:rPr>
              <a:t>os y las estudiantes que se encuentran en casa requieren del apoyo constante de los adultos responsables de ellos, y si dichos adultos no están presentes en el proceso educativo, hay una alta probabilidad de que ese niño, niña o adolescente no esté logrando los aprendizajes mínimos.</a:t>
            </a:r>
            <a:endParaRPr/>
          </a:p>
          <a:p>
            <a:pPr indent="-228600" lvl="0" marL="228600" rtl="0" algn="just">
              <a:lnSpc>
                <a:spcPct val="115000"/>
              </a:lnSpc>
              <a:spcBef>
                <a:spcPts val="1000"/>
              </a:spcBef>
              <a:spcAft>
                <a:spcPts val="0"/>
              </a:spcAft>
              <a:buSzPts val="1200"/>
              <a:buChar char="•"/>
            </a:pPr>
            <a:r>
              <a:rPr b="0" i="0" lang="es-ES" sz="1200">
                <a:latin typeface="Open Sans"/>
                <a:ea typeface="Open Sans"/>
                <a:cs typeface="Open Sans"/>
                <a:sym typeface="Open Sans"/>
              </a:rPr>
              <a:t>Para que la educación a distancia y en particular el formato en línea pueda funcionar, se requieren algunas condiciones tanto en lo técnico, como en lo social. En lo técnico, contar con un computador y/o celular con servicio de Internet. En lo social, que el estudiante disponga de las condiciones de espacio y tiempo para poder “trabajar” y, que el grupo familiar o al menos uno de sus integrantes pudiera apoyar la actividad, no sólo desde la supervisión, sino que preferentemente desde el acompañamiento.</a:t>
            </a:r>
            <a:endParaRPr sz="1200"/>
          </a:p>
        </p:txBody>
      </p:sp>
      <p:pic>
        <p:nvPicPr>
          <p:cNvPr descr="Zoom, tutorial de la herramienta para webinars y videoconferencias" id="191" name="Google Shape;191;p10"/>
          <p:cNvPicPr preferRelativeResize="0"/>
          <p:nvPr/>
        </p:nvPicPr>
        <p:blipFill rotWithShape="1">
          <a:blip r:embed="rId3">
            <a:alphaModFix/>
          </a:blip>
          <a:srcRect b="0" l="0" r="0" t="0"/>
          <a:stretch/>
        </p:blipFill>
        <p:spPr>
          <a:xfrm>
            <a:off x="8504807" y="1020489"/>
            <a:ext cx="2054887" cy="1150737"/>
          </a:xfrm>
          <a:prstGeom prst="round2DiagRect">
            <a:avLst>
              <a:gd fmla="val 16667" name="adj1"/>
              <a:gd fmla="val 0" name="adj2"/>
            </a:avLst>
          </a:prstGeom>
          <a:noFill/>
          <a:ln cap="sq" cmpd="sng" w="88900">
            <a:solidFill>
              <a:srgbClr val="FFFFFF"/>
            </a:solidFill>
            <a:prstDash val="solid"/>
            <a:miter lim="8000"/>
            <a:headEnd len="sm" w="sm" type="none"/>
            <a:tailEnd len="sm" w="sm" type="none"/>
          </a:ln>
          <a:effectLst>
            <a:outerShdw blurRad="254000" rotWithShape="0" algn="tl">
              <a:srgbClr val="000000">
                <a:alpha val="43137"/>
              </a:srgbClr>
            </a:outerShdw>
          </a:effectLst>
        </p:spPr>
      </p:pic>
      <p:sp>
        <p:nvSpPr>
          <p:cNvPr id="192" name="Google Shape;192;p10"/>
          <p:cNvSpPr txBox="1"/>
          <p:nvPr/>
        </p:nvSpPr>
        <p:spPr>
          <a:xfrm>
            <a:off x="6921040" y="2528331"/>
            <a:ext cx="4655966" cy="1015663"/>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s-ES" sz="1200">
                <a:solidFill>
                  <a:schemeClr val="dk1"/>
                </a:solidFill>
                <a:latin typeface="Open Sans"/>
                <a:ea typeface="Open Sans"/>
                <a:cs typeface="Open Sans"/>
                <a:sym typeface="Open Sans"/>
              </a:rPr>
              <a:t>Hay que poner el énfasis en que, en muchos casos, estos se encuentran imposibilitados de desarrollar acompañamiento a sus hijos e hijas, porque no cuentan con las posibilidades, competencias, tiempo o espacio para hacerlo. Sea cual sea la razón, su rol.</a:t>
            </a:r>
            <a:endParaRPr sz="1200">
              <a:solidFill>
                <a:schemeClr val="dk1"/>
              </a:solidFill>
              <a:latin typeface="Century Gothic"/>
              <a:ea typeface="Century Gothic"/>
              <a:cs typeface="Century Gothic"/>
              <a:sym typeface="Century Gothic"/>
            </a:endParaRPr>
          </a:p>
        </p:txBody>
      </p:sp>
      <p:cxnSp>
        <p:nvCxnSpPr>
          <p:cNvPr id="193" name="Google Shape;193;p10"/>
          <p:cNvCxnSpPr/>
          <p:nvPr/>
        </p:nvCxnSpPr>
        <p:spPr>
          <a:xfrm>
            <a:off x="5211561" y="3036163"/>
            <a:ext cx="1473324" cy="0"/>
          </a:xfrm>
          <a:prstGeom prst="straightConnector1">
            <a:avLst/>
          </a:prstGeom>
          <a:noFill/>
          <a:ln cap="flat" cmpd="sng" w="22225">
            <a:solidFill>
              <a:srgbClr val="FFFF00"/>
            </a:solidFill>
            <a:prstDash val="solid"/>
            <a:round/>
            <a:headEnd len="sm" w="sm" type="none"/>
            <a:tailEnd len="med" w="med" type="triangle"/>
          </a:ln>
        </p:spPr>
      </p:cxnSp>
      <p:sp>
        <p:nvSpPr>
          <p:cNvPr id="194" name="Google Shape;194;p10"/>
          <p:cNvSpPr txBox="1"/>
          <p:nvPr/>
        </p:nvSpPr>
        <p:spPr>
          <a:xfrm>
            <a:off x="7140577" y="4104629"/>
            <a:ext cx="4216893"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ES" sz="1200">
                <a:solidFill>
                  <a:schemeClr val="dk1"/>
                </a:solidFill>
                <a:latin typeface="Open Sans"/>
                <a:ea typeface="Open Sans"/>
                <a:cs typeface="Open Sans"/>
                <a:sym typeface="Open Sans"/>
              </a:rPr>
              <a:t>E</a:t>
            </a:r>
            <a:r>
              <a:rPr b="0" i="0" lang="es-ES" sz="1200">
                <a:solidFill>
                  <a:schemeClr val="dk1"/>
                </a:solidFill>
                <a:latin typeface="Open Sans"/>
                <a:ea typeface="Open Sans"/>
                <a:cs typeface="Open Sans"/>
                <a:sym typeface="Open Sans"/>
              </a:rPr>
              <a:t>l trabajo conjunto y colaborativo entre escuela y familia es imprescindible.</a:t>
            </a:r>
            <a:endParaRPr sz="1200">
              <a:solidFill>
                <a:schemeClr val="dk1"/>
              </a:solidFill>
              <a:latin typeface="Century Gothic"/>
              <a:ea typeface="Century Gothic"/>
              <a:cs typeface="Century Gothic"/>
              <a:sym typeface="Century Gothic"/>
            </a:endParaRPr>
          </a:p>
        </p:txBody>
      </p:sp>
      <p:cxnSp>
        <p:nvCxnSpPr>
          <p:cNvPr id="195" name="Google Shape;195;p10"/>
          <p:cNvCxnSpPr/>
          <p:nvPr/>
        </p:nvCxnSpPr>
        <p:spPr>
          <a:xfrm>
            <a:off x="5352124" y="4354697"/>
            <a:ext cx="1473324" cy="0"/>
          </a:xfrm>
          <a:prstGeom prst="straightConnector1">
            <a:avLst/>
          </a:prstGeom>
          <a:noFill/>
          <a:ln cap="flat" cmpd="sng" w="22225">
            <a:solidFill>
              <a:srgbClr val="FFFF00"/>
            </a:solidFill>
            <a:prstDash val="solid"/>
            <a:round/>
            <a:headEnd len="sm" w="sm" type="none"/>
            <a:tailEnd len="med" w="med" type="triangle"/>
          </a:ln>
        </p:spPr>
      </p:cxnSp>
      <p:pic>
        <p:nvPicPr>
          <p:cNvPr id="196" name="Google Shape;196;p10"/>
          <p:cNvPicPr preferRelativeResize="0"/>
          <p:nvPr/>
        </p:nvPicPr>
        <p:blipFill>
          <a:blip r:embed="rId4">
            <a:alphaModFix/>
          </a:blip>
          <a:stretch>
            <a:fillRect/>
          </a:stretch>
        </p:blipFill>
        <p:spPr>
          <a:xfrm>
            <a:off x="177700" y="1020494"/>
            <a:ext cx="1143000" cy="12763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100000">
              <a:srgbClr val="F8F8F8"/>
            </a:gs>
          </a:gsLst>
          <a:path path="circle">
            <a:fillToRect b="50%" l="50%" r="50%" t="50%"/>
          </a:path>
          <a:tileRect/>
        </a:gradFill>
      </p:bgPr>
    </p:bg>
    <p:spTree>
      <p:nvGrpSpPr>
        <p:cNvPr id="200" name="Shape 200"/>
        <p:cNvGrpSpPr/>
        <p:nvPr/>
      </p:nvGrpSpPr>
      <p:grpSpPr>
        <a:xfrm>
          <a:off x="0" y="0"/>
          <a:ext cx="0" cy="0"/>
          <a:chOff x="0" y="0"/>
          <a:chExt cx="0" cy="0"/>
        </a:xfrm>
      </p:grpSpPr>
      <p:pic>
        <p:nvPicPr>
          <p:cNvPr id="201" name="Google Shape;201;p11"/>
          <p:cNvPicPr preferRelativeResize="0"/>
          <p:nvPr/>
        </p:nvPicPr>
        <p:blipFill rotWithShape="1">
          <a:blip r:embed="rId3">
            <a:alphaModFix/>
          </a:blip>
          <a:srcRect b="-1538" l="0" r="0" t="1538"/>
          <a:stretch/>
        </p:blipFill>
        <p:spPr>
          <a:xfrm>
            <a:off x="0" y="6119336"/>
            <a:ext cx="12192000" cy="742950"/>
          </a:xfrm>
          <a:prstGeom prst="rect">
            <a:avLst/>
          </a:prstGeom>
          <a:noFill/>
          <a:ln>
            <a:noFill/>
          </a:ln>
        </p:spPr>
      </p:pic>
      <p:sp>
        <p:nvSpPr>
          <p:cNvPr id="202" name="Google Shape;202;p11"/>
          <p:cNvSpPr/>
          <p:nvPr/>
        </p:nvSpPr>
        <p:spPr>
          <a:xfrm>
            <a:off x="0" y="468769"/>
            <a:ext cx="12192000" cy="5647024"/>
          </a:xfrm>
          <a:prstGeom prst="rect">
            <a:avLst/>
          </a:prstGeom>
          <a:gradFill>
            <a:gsLst>
              <a:gs pos="0">
                <a:srgbClr val="DCDCE0">
                  <a:alpha val="0"/>
                </a:srgbClr>
              </a:gs>
              <a:gs pos="100000">
                <a:srgbClr val="DDDDE1"/>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03" name="Google Shape;203;p11"/>
          <p:cNvCxnSpPr/>
          <p:nvPr/>
        </p:nvCxnSpPr>
        <p:spPr>
          <a:xfrm>
            <a:off x="0" y="6121269"/>
            <a:ext cx="12192000" cy="0"/>
          </a:xfrm>
          <a:prstGeom prst="straightConnector1">
            <a:avLst/>
          </a:prstGeom>
          <a:noFill/>
          <a:ln cap="flat" cmpd="sng" w="12700">
            <a:solidFill>
              <a:srgbClr val="000001">
                <a:alpha val="20000"/>
              </a:srgbClr>
            </a:solidFill>
            <a:prstDash val="solid"/>
            <a:round/>
            <a:headEnd len="sm" w="sm" type="none"/>
            <a:tailEnd len="sm" w="sm" type="none"/>
          </a:ln>
        </p:spPr>
      </p:cxnSp>
      <p:pic>
        <p:nvPicPr>
          <p:cNvPr id="204" name="Google Shape;204;p11"/>
          <p:cNvPicPr preferRelativeResize="0"/>
          <p:nvPr/>
        </p:nvPicPr>
        <p:blipFill rotWithShape="1">
          <a:blip r:embed="rId4">
            <a:alphaModFix/>
          </a:blip>
          <a:srcRect b="36435" l="-115" r="15828" t="0"/>
          <a:stretch/>
        </p:blipFill>
        <p:spPr>
          <a:xfrm>
            <a:off x="1125460" y="643464"/>
            <a:ext cx="9610344" cy="155448"/>
          </a:xfrm>
          <a:prstGeom prst="rect">
            <a:avLst/>
          </a:prstGeom>
          <a:noFill/>
          <a:ln>
            <a:noFill/>
          </a:ln>
        </p:spPr>
      </p:pic>
      <p:sp>
        <p:nvSpPr>
          <p:cNvPr id="205" name="Google Shape;205;p11"/>
          <p:cNvSpPr/>
          <p:nvPr/>
        </p:nvSpPr>
        <p:spPr>
          <a:xfrm>
            <a:off x="2" y="0"/>
            <a:ext cx="12191695" cy="6858000"/>
          </a:xfrm>
          <a:prstGeom prst="rect">
            <a:avLst/>
          </a:prstGeom>
          <a:gradFill>
            <a:gsLst>
              <a:gs pos="0">
                <a:schemeClr val="lt1"/>
              </a:gs>
              <a:gs pos="100000">
                <a:srgbClr val="F8F8F8"/>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Gothic"/>
              <a:ea typeface="Century Gothic"/>
              <a:cs typeface="Century Gothic"/>
              <a:sym typeface="Century Gothic"/>
            </a:endParaRPr>
          </a:p>
        </p:txBody>
      </p:sp>
      <p:sp>
        <p:nvSpPr>
          <p:cNvPr id="206" name="Google Shape;206;p11"/>
          <p:cNvSpPr/>
          <p:nvPr/>
        </p:nvSpPr>
        <p:spPr>
          <a:xfrm>
            <a:off x="0" y="468769"/>
            <a:ext cx="12192000" cy="5647024"/>
          </a:xfrm>
          <a:prstGeom prst="rect">
            <a:avLst/>
          </a:prstGeom>
          <a:gradFill>
            <a:gsLst>
              <a:gs pos="0">
                <a:srgbClr val="DCDCE0">
                  <a:alpha val="0"/>
                </a:srgbClr>
              </a:gs>
              <a:gs pos="100000">
                <a:srgbClr val="DDDDE1"/>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Gothic"/>
              <a:ea typeface="Century Gothic"/>
              <a:cs typeface="Century Gothic"/>
              <a:sym typeface="Century Gothic"/>
            </a:endParaRPr>
          </a:p>
        </p:txBody>
      </p:sp>
      <p:grpSp>
        <p:nvGrpSpPr>
          <p:cNvPr id="207" name="Google Shape;207;p11"/>
          <p:cNvGrpSpPr/>
          <p:nvPr/>
        </p:nvGrpSpPr>
        <p:grpSpPr>
          <a:xfrm>
            <a:off x="1764906" y="323838"/>
            <a:ext cx="8661501" cy="3652791"/>
            <a:chOff x="1764906" y="323838"/>
            <a:chExt cx="8661501" cy="3652791"/>
          </a:xfrm>
        </p:grpSpPr>
        <p:sp>
          <p:nvSpPr>
            <p:cNvPr id="208" name="Google Shape;208;p11"/>
            <p:cNvSpPr/>
            <p:nvPr/>
          </p:nvSpPr>
          <p:spPr>
            <a:xfrm>
              <a:off x="1764906" y="323838"/>
              <a:ext cx="8661501" cy="3652791"/>
            </a:xfrm>
            <a:prstGeom prst="rect">
              <a:avLst/>
            </a:prstGeom>
            <a:gradFill>
              <a:gsLst>
                <a:gs pos="0">
                  <a:srgbClr val="262626"/>
                </a:gs>
                <a:gs pos="100000">
                  <a:srgbClr val="0C0C0C"/>
                </a:gs>
              </a:gsLst>
              <a:lin ang="5400000" scaled="0"/>
            </a:gradFill>
            <a:ln>
              <a:noFill/>
            </a:ln>
            <a:effectLst>
              <a:outerShdw blurRad="127000" sx="98000" rotWithShape="0" algn="tl" dir="4740000" dist="228600" sy="98000">
                <a:srgbClr val="000000">
                  <a:alpha val="3411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Gothic"/>
                <a:ea typeface="Century Gothic"/>
                <a:cs typeface="Century Gothic"/>
                <a:sym typeface="Century Gothic"/>
              </a:endParaRPr>
            </a:p>
          </p:txBody>
        </p:sp>
        <p:sp>
          <p:nvSpPr>
            <p:cNvPr id="209" name="Google Shape;209;p11"/>
            <p:cNvSpPr/>
            <p:nvPr/>
          </p:nvSpPr>
          <p:spPr>
            <a:xfrm>
              <a:off x="2078417" y="647445"/>
              <a:ext cx="8032660" cy="3002215"/>
            </a:xfrm>
            <a:prstGeom prst="rect">
              <a:avLst/>
            </a:prstGeom>
            <a:gradFill>
              <a:gsLst>
                <a:gs pos="0">
                  <a:srgbClr val="DADADA"/>
                </a:gs>
                <a:gs pos="100000">
                  <a:srgbClr val="FFFFFE"/>
                </a:gs>
              </a:gsLst>
              <a:lin ang="16200000" scaled="0"/>
            </a:gradFill>
            <a:ln cap="flat" cmpd="sng" w="50800">
              <a:solidFill>
                <a:srgbClr val="191919"/>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Gothic"/>
                <a:ea typeface="Century Gothic"/>
                <a:cs typeface="Century Gothic"/>
                <a:sym typeface="Century Gothic"/>
              </a:endParaRPr>
            </a:p>
          </p:txBody>
        </p:sp>
      </p:grpSp>
      <p:sp>
        <p:nvSpPr>
          <p:cNvPr id="210" name="Google Shape;210;p11"/>
          <p:cNvSpPr/>
          <p:nvPr/>
        </p:nvSpPr>
        <p:spPr>
          <a:xfrm>
            <a:off x="2244322" y="822145"/>
            <a:ext cx="7702878" cy="2662923"/>
          </a:xfrm>
          <a:prstGeom prst="rect">
            <a:avLst/>
          </a:prstGeom>
          <a:solidFill>
            <a:srgbClr val="FFFFFE"/>
          </a:solid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Gothic"/>
              <a:ea typeface="Century Gothic"/>
              <a:cs typeface="Century Gothic"/>
              <a:sym typeface="Century Gothic"/>
            </a:endParaRPr>
          </a:p>
        </p:txBody>
      </p:sp>
      <p:pic>
        <p:nvPicPr>
          <p:cNvPr descr="Docente Virtual - Habilidades que debe tener un docente e-learning - FO&amp;CO" id="211" name="Google Shape;211;p11"/>
          <p:cNvPicPr preferRelativeResize="0"/>
          <p:nvPr/>
        </p:nvPicPr>
        <p:blipFill rotWithShape="1">
          <a:blip r:embed="rId5">
            <a:alphaModFix/>
          </a:blip>
          <a:srcRect b="0" l="0" r="0" t="0"/>
          <a:stretch/>
        </p:blipFill>
        <p:spPr>
          <a:xfrm>
            <a:off x="2634198" y="963739"/>
            <a:ext cx="3148469" cy="2369223"/>
          </a:xfrm>
          <a:prstGeom prst="rect">
            <a:avLst/>
          </a:prstGeom>
          <a:noFill/>
          <a:ln>
            <a:noFill/>
          </a:ln>
        </p:spPr>
      </p:pic>
      <p:pic>
        <p:nvPicPr>
          <p:cNvPr descr="Salud Digital: Las clases virtuales y los riesgos. | Le VPN" id="212" name="Google Shape;212;p11"/>
          <p:cNvPicPr preferRelativeResize="0"/>
          <p:nvPr>
            <p:ph idx="1" type="body"/>
          </p:nvPr>
        </p:nvPicPr>
        <p:blipFill rotWithShape="1">
          <a:blip r:embed="rId6">
            <a:alphaModFix/>
          </a:blip>
          <a:srcRect b="0" l="0" r="0" t="0"/>
          <a:stretch/>
        </p:blipFill>
        <p:spPr>
          <a:xfrm>
            <a:off x="6172121" y="1207870"/>
            <a:ext cx="3599926" cy="1880961"/>
          </a:xfrm>
          <a:prstGeom prst="rect">
            <a:avLst/>
          </a:prstGeom>
          <a:solidFill>
            <a:srgbClr val="ECECEC"/>
          </a:solidFill>
          <a:ln>
            <a:noFill/>
          </a:ln>
        </p:spPr>
      </p:pic>
      <p:pic>
        <p:nvPicPr>
          <p:cNvPr id="213" name="Google Shape;213;p11"/>
          <p:cNvPicPr preferRelativeResize="0"/>
          <p:nvPr/>
        </p:nvPicPr>
        <p:blipFill rotWithShape="1">
          <a:blip r:embed="rId3">
            <a:alphaModFix/>
          </a:blip>
          <a:srcRect b="-1538" l="0" r="0" t="1538"/>
          <a:stretch/>
        </p:blipFill>
        <p:spPr>
          <a:xfrm>
            <a:off x="0" y="6119336"/>
            <a:ext cx="12192000" cy="742950"/>
          </a:xfrm>
          <a:prstGeom prst="rect">
            <a:avLst/>
          </a:prstGeom>
          <a:noFill/>
          <a:ln>
            <a:noFill/>
          </a:ln>
        </p:spPr>
      </p:pic>
      <p:cxnSp>
        <p:nvCxnSpPr>
          <p:cNvPr id="214" name="Google Shape;214;p11"/>
          <p:cNvCxnSpPr/>
          <p:nvPr/>
        </p:nvCxnSpPr>
        <p:spPr>
          <a:xfrm>
            <a:off x="0" y="6121269"/>
            <a:ext cx="12192000" cy="0"/>
          </a:xfrm>
          <a:prstGeom prst="straightConnector1">
            <a:avLst/>
          </a:prstGeom>
          <a:noFill/>
          <a:ln cap="flat" cmpd="sng" w="12700">
            <a:solidFill>
              <a:srgbClr val="000001">
                <a:alpha val="20000"/>
              </a:srgbClr>
            </a:solidFill>
            <a:prstDash val="solid"/>
            <a:round/>
            <a:headEnd len="sm" w="sm" type="none"/>
            <a:tailEnd len="sm" w="sm" type="none"/>
          </a:ln>
        </p:spPr>
      </p:cxnSp>
      <p:sp>
        <p:nvSpPr>
          <p:cNvPr id="215" name="Google Shape;215;p11"/>
          <p:cNvSpPr/>
          <p:nvPr/>
        </p:nvSpPr>
        <p:spPr>
          <a:xfrm>
            <a:off x="5130204" y="4151324"/>
            <a:ext cx="1304925" cy="504825"/>
          </a:xfrm>
          <a:prstGeom prst="mathEqual">
            <a:avLst>
              <a:gd fmla="val 23520" name="adj1"/>
              <a:gd fmla="val 11760" name="adj2"/>
            </a:avLst>
          </a:prstGeom>
          <a:solidFill>
            <a:schemeClr val="accent1"/>
          </a:solidFill>
          <a:ln cap="flat" cmpd="sng" w="15875">
            <a:solidFill>
              <a:srgbClr val="2F3E6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sp>
        <p:nvSpPr>
          <p:cNvPr id="216" name="Google Shape;216;p11"/>
          <p:cNvSpPr txBox="1"/>
          <p:nvPr/>
        </p:nvSpPr>
        <p:spPr>
          <a:xfrm>
            <a:off x="1366949" y="4782279"/>
            <a:ext cx="9610344" cy="138499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s-ES" sz="2800">
                <a:solidFill>
                  <a:schemeClr val="dk1"/>
                </a:solidFill>
                <a:latin typeface="Century Gothic"/>
                <a:ea typeface="Century Gothic"/>
                <a:cs typeface="Century Gothic"/>
                <a:sym typeface="Century Gothic"/>
              </a:rPr>
              <a:t>Colegio y Familia debe ser una unión para fomentar y fortalecer aprendizajes en nuestros estudiantes = sus hijos (as).</a:t>
            </a:r>
            <a:endParaRPr/>
          </a:p>
        </p:txBody>
      </p:sp>
      <p:pic>
        <p:nvPicPr>
          <p:cNvPr id="217" name="Google Shape;217;p11"/>
          <p:cNvPicPr preferRelativeResize="0"/>
          <p:nvPr/>
        </p:nvPicPr>
        <p:blipFill>
          <a:blip r:embed="rId7">
            <a:alphaModFix/>
          </a:blip>
          <a:stretch>
            <a:fillRect/>
          </a:stretch>
        </p:blipFill>
        <p:spPr>
          <a:xfrm>
            <a:off x="136625" y="158475"/>
            <a:ext cx="1143000" cy="1276350"/>
          </a:xfrm>
          <a:prstGeom prst="rect">
            <a:avLst/>
          </a:prstGeom>
          <a:gradFill>
            <a:gsLst>
              <a:gs pos="0">
                <a:srgbClr val="DCDCE0">
                  <a:alpha val="0"/>
                </a:srgbClr>
              </a:gs>
              <a:gs pos="100000">
                <a:srgbClr val="DDDDE1"/>
              </a:gs>
            </a:gsLst>
            <a:lin ang="5400012" scaled="0"/>
          </a:grad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7" name="Shape 107"/>
        <p:cNvGrpSpPr/>
        <p:nvPr/>
      </p:nvGrpSpPr>
      <p:grpSpPr>
        <a:xfrm>
          <a:off x="0" y="0"/>
          <a:ext cx="0" cy="0"/>
          <a:chOff x="0" y="0"/>
          <a:chExt cx="0" cy="0"/>
        </a:xfrm>
      </p:grpSpPr>
      <p:grpSp>
        <p:nvGrpSpPr>
          <p:cNvPr id="108" name="Google Shape;108;p2"/>
          <p:cNvGrpSpPr/>
          <p:nvPr/>
        </p:nvGrpSpPr>
        <p:grpSpPr>
          <a:xfrm>
            <a:off x="386447" y="113989"/>
            <a:ext cx="11360555" cy="6377855"/>
            <a:chOff x="762" y="101684"/>
            <a:chExt cx="11360555" cy="6377855"/>
          </a:xfrm>
        </p:grpSpPr>
        <p:sp>
          <p:nvSpPr>
            <p:cNvPr id="109" name="Google Shape;109;p2"/>
            <p:cNvSpPr/>
            <p:nvPr/>
          </p:nvSpPr>
          <p:spPr>
            <a:xfrm>
              <a:off x="5332251" y="1762584"/>
              <a:ext cx="348788" cy="1528027"/>
            </a:xfrm>
            <a:custGeom>
              <a:rect b="b" l="l" r="r" t="t"/>
              <a:pathLst>
                <a:path extrusionOk="0" h="120000" w="120000">
                  <a:moveTo>
                    <a:pt x="120000" y="0"/>
                  </a:moveTo>
                  <a:lnTo>
                    <a:pt x="120000" y="120000"/>
                  </a:lnTo>
                  <a:lnTo>
                    <a:pt x="0" y="120000"/>
                  </a:lnTo>
                </a:path>
              </a:pathLst>
            </a:custGeom>
            <a:noFill/>
            <a:ln cap="flat" cmpd="sng" w="9525">
              <a:solidFill>
                <a:srgbClr val="32426B"/>
              </a:solidFill>
              <a:prstDash val="solid"/>
              <a:round/>
              <a:headEnd len="sm" w="sm" type="none"/>
              <a:tailEnd len="sm" w="sm" type="none"/>
            </a:ln>
          </p:spPr>
        </p:sp>
        <p:sp>
          <p:nvSpPr>
            <p:cNvPr id="110" name="Google Shape;110;p2"/>
            <p:cNvSpPr/>
            <p:nvPr/>
          </p:nvSpPr>
          <p:spPr>
            <a:xfrm>
              <a:off x="5681040" y="1762584"/>
              <a:ext cx="4019377" cy="3056055"/>
            </a:xfrm>
            <a:custGeom>
              <a:rect b="b" l="l" r="r" t="t"/>
              <a:pathLst>
                <a:path extrusionOk="0" h="120000" w="120000">
                  <a:moveTo>
                    <a:pt x="0" y="0"/>
                  </a:moveTo>
                  <a:lnTo>
                    <a:pt x="0" y="106304"/>
                  </a:lnTo>
                  <a:lnTo>
                    <a:pt x="120000" y="106304"/>
                  </a:lnTo>
                  <a:lnTo>
                    <a:pt x="120000" y="120000"/>
                  </a:lnTo>
                </a:path>
              </a:pathLst>
            </a:custGeom>
            <a:noFill/>
            <a:ln cap="flat" cmpd="sng" w="9525">
              <a:solidFill>
                <a:srgbClr val="32426B"/>
              </a:solidFill>
              <a:prstDash val="solid"/>
              <a:round/>
              <a:headEnd len="sm" w="sm" type="none"/>
              <a:tailEnd len="sm" w="sm" type="none"/>
            </a:ln>
          </p:spPr>
        </p:sp>
        <p:sp>
          <p:nvSpPr>
            <p:cNvPr id="111" name="Google Shape;111;p2"/>
            <p:cNvSpPr/>
            <p:nvPr/>
          </p:nvSpPr>
          <p:spPr>
            <a:xfrm>
              <a:off x="5635320" y="1762584"/>
              <a:ext cx="91440" cy="3056055"/>
            </a:xfrm>
            <a:custGeom>
              <a:rect b="b" l="l" r="r" t="t"/>
              <a:pathLst>
                <a:path extrusionOk="0" h="120000" w="120000">
                  <a:moveTo>
                    <a:pt x="60000" y="0"/>
                  </a:moveTo>
                  <a:lnTo>
                    <a:pt x="60000" y="120000"/>
                  </a:lnTo>
                </a:path>
              </a:pathLst>
            </a:custGeom>
            <a:noFill/>
            <a:ln cap="flat" cmpd="sng" w="9525">
              <a:solidFill>
                <a:srgbClr val="32426B"/>
              </a:solidFill>
              <a:prstDash val="solid"/>
              <a:round/>
              <a:headEnd len="sm" w="sm" type="none"/>
              <a:tailEnd len="sm" w="sm" type="none"/>
            </a:ln>
          </p:spPr>
        </p:sp>
        <p:sp>
          <p:nvSpPr>
            <p:cNvPr id="112" name="Google Shape;112;p2"/>
            <p:cNvSpPr/>
            <p:nvPr/>
          </p:nvSpPr>
          <p:spPr>
            <a:xfrm>
              <a:off x="1661662" y="1762584"/>
              <a:ext cx="4019377" cy="3056055"/>
            </a:xfrm>
            <a:custGeom>
              <a:rect b="b" l="l" r="r" t="t"/>
              <a:pathLst>
                <a:path extrusionOk="0" h="120000" w="120000">
                  <a:moveTo>
                    <a:pt x="120000" y="0"/>
                  </a:moveTo>
                  <a:lnTo>
                    <a:pt x="120000" y="106304"/>
                  </a:lnTo>
                  <a:lnTo>
                    <a:pt x="0" y="106304"/>
                  </a:lnTo>
                  <a:lnTo>
                    <a:pt x="0" y="120000"/>
                  </a:lnTo>
                </a:path>
              </a:pathLst>
            </a:custGeom>
            <a:noFill/>
            <a:ln cap="flat" cmpd="sng" w="9525">
              <a:solidFill>
                <a:srgbClr val="32426B"/>
              </a:solidFill>
              <a:prstDash val="solid"/>
              <a:round/>
              <a:headEnd len="sm" w="sm" type="none"/>
              <a:tailEnd len="sm" w="sm" type="none"/>
            </a:ln>
          </p:spPr>
        </p:sp>
        <p:sp>
          <p:nvSpPr>
            <p:cNvPr id="113" name="Google Shape;113;p2"/>
            <p:cNvSpPr/>
            <p:nvPr/>
          </p:nvSpPr>
          <p:spPr>
            <a:xfrm>
              <a:off x="4020140" y="101684"/>
              <a:ext cx="3321799" cy="1660899"/>
            </a:xfrm>
            <a:prstGeom prst="rect">
              <a:avLst/>
            </a:prstGeom>
            <a:gradFill>
              <a:gsLst>
                <a:gs pos="0">
                  <a:srgbClr val="495D94"/>
                </a:gs>
                <a:gs pos="69000">
                  <a:srgbClr val="2D457E"/>
                </a:gs>
                <a:gs pos="100000">
                  <a:srgbClr val="2C4077"/>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2"/>
            <p:cNvSpPr txBox="1"/>
            <p:nvPr/>
          </p:nvSpPr>
          <p:spPr>
            <a:xfrm>
              <a:off x="4020140" y="101684"/>
              <a:ext cx="3321799" cy="1660899"/>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lt1"/>
                </a:buClr>
                <a:buSzPts val="2000"/>
                <a:buFont typeface="Arial"/>
                <a:buNone/>
              </a:pPr>
              <a:r>
                <a:rPr b="1" i="0" lang="es-ES" sz="2000" u="none" cap="none" strike="noStrike">
                  <a:solidFill>
                    <a:schemeClr val="lt1"/>
                  </a:solidFill>
                  <a:latin typeface="Arial"/>
                  <a:ea typeface="Arial"/>
                  <a:cs typeface="Arial"/>
                  <a:sym typeface="Arial"/>
                </a:rPr>
                <a:t>las TIC o tecnologías de la información y la comunicación</a:t>
              </a:r>
              <a:endParaRPr b="0" i="0" sz="2000" u="none" cap="none" strike="noStrike">
                <a:solidFill>
                  <a:schemeClr val="lt1"/>
                </a:solidFill>
                <a:latin typeface="Arial"/>
                <a:ea typeface="Arial"/>
                <a:cs typeface="Arial"/>
                <a:sym typeface="Arial"/>
              </a:endParaRPr>
            </a:p>
          </p:txBody>
        </p:sp>
        <p:sp>
          <p:nvSpPr>
            <p:cNvPr id="115" name="Google Shape;115;p2"/>
            <p:cNvSpPr/>
            <p:nvPr/>
          </p:nvSpPr>
          <p:spPr>
            <a:xfrm>
              <a:off x="762" y="4818640"/>
              <a:ext cx="3321799" cy="1660899"/>
            </a:xfrm>
            <a:prstGeom prst="rect">
              <a:avLst/>
            </a:prstGeom>
            <a:gradFill>
              <a:gsLst>
                <a:gs pos="0">
                  <a:srgbClr val="495D94"/>
                </a:gs>
                <a:gs pos="69000">
                  <a:srgbClr val="2D457E"/>
                </a:gs>
                <a:gs pos="100000">
                  <a:srgbClr val="2C4077"/>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2"/>
            <p:cNvSpPr txBox="1"/>
            <p:nvPr/>
          </p:nvSpPr>
          <p:spPr>
            <a:xfrm>
              <a:off x="762" y="4818640"/>
              <a:ext cx="3321799" cy="1660899"/>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lt1"/>
                </a:buClr>
                <a:buSzPts val="2000"/>
                <a:buFont typeface="Arial"/>
                <a:buNone/>
              </a:pPr>
              <a:r>
                <a:rPr b="0" i="0" lang="es-ES" sz="2000" u="none" cap="none" strike="noStrike">
                  <a:solidFill>
                    <a:schemeClr val="lt1"/>
                  </a:solidFill>
                  <a:latin typeface="Arial"/>
                  <a:ea typeface="Arial"/>
                  <a:cs typeface="Arial"/>
                  <a:sym typeface="Arial"/>
                </a:rPr>
                <a:t>Para crear  nuevas formas de comunicación </a:t>
              </a:r>
              <a:endParaRPr/>
            </a:p>
          </p:txBody>
        </p:sp>
        <p:sp>
          <p:nvSpPr>
            <p:cNvPr id="117" name="Google Shape;117;p2"/>
            <p:cNvSpPr/>
            <p:nvPr/>
          </p:nvSpPr>
          <p:spPr>
            <a:xfrm>
              <a:off x="4020140" y="4818640"/>
              <a:ext cx="3321799" cy="1660899"/>
            </a:xfrm>
            <a:prstGeom prst="rect">
              <a:avLst/>
            </a:prstGeom>
            <a:gradFill>
              <a:gsLst>
                <a:gs pos="0">
                  <a:srgbClr val="495D94"/>
                </a:gs>
                <a:gs pos="69000">
                  <a:srgbClr val="2D457E"/>
                </a:gs>
                <a:gs pos="100000">
                  <a:srgbClr val="2C4077"/>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2"/>
            <p:cNvSpPr txBox="1"/>
            <p:nvPr/>
          </p:nvSpPr>
          <p:spPr>
            <a:xfrm>
              <a:off x="4020140" y="4818640"/>
              <a:ext cx="3321799" cy="1660899"/>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lt1"/>
                </a:buClr>
                <a:buSzPts val="2000"/>
                <a:buFont typeface="Arial"/>
                <a:buNone/>
              </a:pPr>
              <a:r>
                <a:rPr b="0" i="0" lang="es-ES" sz="2000" u="none" cap="none" strike="noStrike">
                  <a:solidFill>
                    <a:schemeClr val="lt1"/>
                  </a:solidFill>
                  <a:latin typeface="Arial"/>
                  <a:ea typeface="Arial"/>
                  <a:cs typeface="Arial"/>
                  <a:sym typeface="Arial"/>
                </a:rPr>
                <a:t>A  través de herramientas de  carácter comunicacional y tecnológico  </a:t>
              </a:r>
              <a:endParaRPr/>
            </a:p>
          </p:txBody>
        </p:sp>
        <p:sp>
          <p:nvSpPr>
            <p:cNvPr id="119" name="Google Shape;119;p2"/>
            <p:cNvSpPr/>
            <p:nvPr/>
          </p:nvSpPr>
          <p:spPr>
            <a:xfrm>
              <a:off x="8039518" y="4818640"/>
              <a:ext cx="3321799" cy="1660899"/>
            </a:xfrm>
            <a:prstGeom prst="rect">
              <a:avLst/>
            </a:prstGeom>
            <a:gradFill>
              <a:gsLst>
                <a:gs pos="0">
                  <a:srgbClr val="495D94"/>
                </a:gs>
                <a:gs pos="69000">
                  <a:srgbClr val="2D457E"/>
                </a:gs>
                <a:gs pos="100000">
                  <a:srgbClr val="2C4077"/>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2"/>
            <p:cNvSpPr txBox="1"/>
            <p:nvPr/>
          </p:nvSpPr>
          <p:spPr>
            <a:xfrm>
              <a:off x="8039518" y="4818640"/>
              <a:ext cx="3321799" cy="1660899"/>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lt1"/>
                </a:buClr>
                <a:buSzPts val="2000"/>
                <a:buFont typeface="Arial"/>
                <a:buNone/>
              </a:pPr>
              <a:r>
                <a:rPr b="0" i="0" lang="es-ES" sz="2000" u="none" cap="none" strike="noStrike">
                  <a:solidFill>
                    <a:schemeClr val="lt1"/>
                  </a:solidFill>
                  <a:latin typeface="Arial"/>
                  <a:ea typeface="Arial"/>
                  <a:cs typeface="Arial"/>
                  <a:sym typeface="Arial"/>
                </a:rPr>
                <a:t>Con el fin de facilitar la emisión, acceso y tratamiento de la información.</a:t>
              </a:r>
              <a:endParaRPr b="0" i="0" sz="2000" u="none" cap="none" strike="noStrike">
                <a:solidFill>
                  <a:schemeClr val="lt1"/>
                </a:solidFill>
                <a:latin typeface="Arial"/>
                <a:ea typeface="Arial"/>
                <a:cs typeface="Arial"/>
                <a:sym typeface="Arial"/>
              </a:endParaRPr>
            </a:p>
          </p:txBody>
        </p:sp>
        <p:sp>
          <p:nvSpPr>
            <p:cNvPr id="121" name="Google Shape;121;p2"/>
            <p:cNvSpPr/>
            <p:nvPr/>
          </p:nvSpPr>
          <p:spPr>
            <a:xfrm>
              <a:off x="2010451" y="2460162"/>
              <a:ext cx="3321799" cy="1660899"/>
            </a:xfrm>
            <a:prstGeom prst="rect">
              <a:avLst/>
            </a:prstGeom>
            <a:gradFill>
              <a:gsLst>
                <a:gs pos="0">
                  <a:srgbClr val="495D94"/>
                </a:gs>
                <a:gs pos="69000">
                  <a:srgbClr val="2D457E"/>
                </a:gs>
                <a:gs pos="100000">
                  <a:srgbClr val="2C4077"/>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2"/>
            <p:cNvSpPr txBox="1"/>
            <p:nvPr/>
          </p:nvSpPr>
          <p:spPr>
            <a:xfrm>
              <a:off x="2010451" y="2460162"/>
              <a:ext cx="3321799" cy="1660899"/>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lt1"/>
                </a:buClr>
                <a:buSzPts val="2000"/>
                <a:buFont typeface="Arial"/>
                <a:buNone/>
              </a:pPr>
              <a:r>
                <a:rPr b="0" i="0" lang="es-ES" sz="2000" u="none" cap="none" strike="noStrike">
                  <a:solidFill>
                    <a:schemeClr val="lt1"/>
                  </a:solidFill>
                  <a:latin typeface="Arial"/>
                  <a:ea typeface="Arial"/>
                  <a:cs typeface="Arial"/>
                  <a:sym typeface="Arial"/>
                </a:rPr>
                <a:t>Son tecnologías que utilizan la informática y las telecomunicaciones  </a:t>
              </a:r>
              <a:endParaRPr/>
            </a:p>
          </p:txBody>
        </p:sp>
      </p:grpSp>
      <p:sp>
        <p:nvSpPr>
          <p:cNvPr id="123" name="Google Shape;123;p2"/>
          <p:cNvSpPr/>
          <p:nvPr/>
        </p:nvSpPr>
        <p:spPr>
          <a:xfrm>
            <a:off x="3839675" y="5539409"/>
            <a:ext cx="467282" cy="477078"/>
          </a:xfrm>
          <a:prstGeom prst="rightArrow">
            <a:avLst>
              <a:gd fmla="val 50000" name="adj1"/>
              <a:gd fmla="val 50000" name="adj2"/>
            </a:avLst>
          </a:prstGeom>
          <a:solidFill>
            <a:schemeClr val="accent1"/>
          </a:solidFill>
          <a:ln cap="flat" cmpd="sng" w="15875">
            <a:solidFill>
              <a:srgbClr val="2F3E6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sp>
        <p:nvSpPr>
          <p:cNvPr id="124" name="Google Shape;124;p2"/>
          <p:cNvSpPr/>
          <p:nvPr/>
        </p:nvSpPr>
        <p:spPr>
          <a:xfrm>
            <a:off x="7886557" y="5493027"/>
            <a:ext cx="467282" cy="477078"/>
          </a:xfrm>
          <a:prstGeom prst="rightArrow">
            <a:avLst>
              <a:gd fmla="val 50000" name="adj1"/>
              <a:gd fmla="val 50000" name="adj2"/>
            </a:avLst>
          </a:prstGeom>
          <a:solidFill>
            <a:schemeClr val="accent1"/>
          </a:solidFill>
          <a:ln cap="flat" cmpd="sng" w="15875">
            <a:solidFill>
              <a:srgbClr val="2F3E6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pic>
        <p:nvPicPr>
          <p:cNvPr id="125" name="Google Shape;125;p2"/>
          <p:cNvPicPr preferRelativeResize="0"/>
          <p:nvPr/>
        </p:nvPicPr>
        <p:blipFill>
          <a:blip r:embed="rId3">
            <a:alphaModFix/>
          </a:blip>
          <a:stretch>
            <a:fillRect/>
          </a:stretch>
        </p:blipFill>
        <p:spPr>
          <a:xfrm>
            <a:off x="267475" y="0"/>
            <a:ext cx="1143000" cy="12763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9" name="Shape 129"/>
        <p:cNvGrpSpPr/>
        <p:nvPr/>
      </p:nvGrpSpPr>
      <p:grpSpPr>
        <a:xfrm>
          <a:off x="0" y="0"/>
          <a:ext cx="0" cy="0"/>
          <a:chOff x="0" y="0"/>
          <a:chExt cx="0" cy="0"/>
        </a:xfrm>
      </p:grpSpPr>
      <p:sp>
        <p:nvSpPr>
          <p:cNvPr id="130" name="Google Shape;130;p3"/>
          <p:cNvSpPr txBox="1"/>
          <p:nvPr>
            <p:ph idx="1" type="body"/>
          </p:nvPr>
        </p:nvSpPr>
        <p:spPr>
          <a:xfrm>
            <a:off x="396201" y="1870161"/>
            <a:ext cx="4500562" cy="3361604"/>
          </a:xfrm>
          <a:prstGeom prst="rect">
            <a:avLst/>
          </a:prstGeom>
          <a:noFill/>
          <a:ln>
            <a:noFill/>
          </a:ln>
        </p:spPr>
        <p:txBody>
          <a:bodyPr anchorCtr="0" anchor="t" bIns="45700" lIns="91425" spcFirstLastPara="1" rIns="91425" wrap="square" tIns="45700">
            <a:normAutofit fontScale="92500" lnSpcReduction="20000"/>
          </a:bodyPr>
          <a:lstStyle/>
          <a:p>
            <a:pPr indent="-228600" lvl="0" marL="228600" rtl="0" algn="just">
              <a:lnSpc>
                <a:spcPct val="115000"/>
              </a:lnSpc>
              <a:spcBef>
                <a:spcPts val="0"/>
              </a:spcBef>
              <a:spcAft>
                <a:spcPts val="0"/>
              </a:spcAft>
              <a:buSzPct val="100000"/>
              <a:buChar char="•"/>
            </a:pPr>
            <a:r>
              <a:rPr lang="es-ES" sz="2000">
                <a:solidFill>
                  <a:srgbClr val="FFC000"/>
                </a:solidFill>
              </a:rPr>
              <a:t>Las </a:t>
            </a:r>
            <a:r>
              <a:rPr b="1" lang="es-ES" sz="2000">
                <a:solidFill>
                  <a:srgbClr val="FFC000"/>
                </a:solidFill>
              </a:rPr>
              <a:t>TICS</a:t>
            </a:r>
            <a:r>
              <a:rPr lang="es-ES" sz="2000">
                <a:solidFill>
                  <a:srgbClr val="FFC000"/>
                </a:solidFill>
              </a:rPr>
              <a:t> han ido teniendo progresivamente una mayor repercusión en la sociedad en general y, en particular, en el </a:t>
            </a:r>
            <a:r>
              <a:rPr b="1" lang="es-ES" sz="2000">
                <a:solidFill>
                  <a:srgbClr val="FFC000"/>
                </a:solidFill>
              </a:rPr>
              <a:t>ámbito educativo</a:t>
            </a:r>
            <a:r>
              <a:rPr lang="es-ES" sz="2000">
                <a:solidFill>
                  <a:srgbClr val="FFC000"/>
                </a:solidFill>
              </a:rPr>
              <a:t>. Este nuevo mundo tecnológico, si bien presenta grandes ventajas, también genera algunos inconvenientes </a:t>
            </a:r>
            <a:endParaRPr/>
          </a:p>
          <a:p>
            <a:pPr indent="-128778" lvl="0" marL="228600" rtl="0" algn="l">
              <a:lnSpc>
                <a:spcPct val="115000"/>
              </a:lnSpc>
              <a:spcBef>
                <a:spcPts val="1000"/>
              </a:spcBef>
              <a:spcAft>
                <a:spcPts val="0"/>
              </a:spcAft>
              <a:buSzPct val="100000"/>
              <a:buNone/>
            </a:pPr>
            <a:r>
              <a:t/>
            </a:r>
            <a:endParaRPr sz="1700"/>
          </a:p>
          <a:p>
            <a:pPr indent="-228632" lvl="0" marL="228600" rtl="0" algn="l">
              <a:lnSpc>
                <a:spcPct val="115000"/>
              </a:lnSpc>
              <a:spcBef>
                <a:spcPts val="1000"/>
              </a:spcBef>
              <a:spcAft>
                <a:spcPts val="0"/>
              </a:spcAft>
              <a:buSzPct val="100000"/>
              <a:buChar char="•"/>
            </a:pPr>
            <a:r>
              <a:rPr lang="es-ES" sz="1700">
                <a:solidFill>
                  <a:srgbClr val="FF0000"/>
                </a:solidFill>
              </a:rPr>
              <a:t>Veamos </a:t>
            </a:r>
            <a:r>
              <a:rPr lang="es-ES" sz="1700">
                <a:solidFill>
                  <a:srgbClr val="FF0000"/>
                </a:solidFill>
              </a:rPr>
              <a:t>porqué</a:t>
            </a:r>
            <a:r>
              <a:rPr lang="es-ES" sz="1700">
                <a:solidFill>
                  <a:srgbClr val="FF0000"/>
                </a:solidFill>
              </a:rPr>
              <a:t>….. </a:t>
            </a:r>
            <a:endParaRPr sz="1700">
              <a:solidFill>
                <a:srgbClr val="FF0000"/>
              </a:solidFill>
            </a:endParaRPr>
          </a:p>
        </p:txBody>
      </p:sp>
      <p:pic>
        <p:nvPicPr>
          <p:cNvPr descr="Imagen que contiene electrónica, altavoz, cd&#10;&#10;Descripción generada automáticamente" id="131" name="Google Shape;131;p3"/>
          <p:cNvPicPr preferRelativeResize="0"/>
          <p:nvPr/>
        </p:nvPicPr>
        <p:blipFill rotWithShape="1">
          <a:blip r:embed="rId3">
            <a:alphaModFix/>
          </a:blip>
          <a:srcRect b="-2" l="11973" r="21276" t="0"/>
          <a:stretch/>
        </p:blipFill>
        <p:spPr>
          <a:xfrm>
            <a:off x="4896763" y="-1"/>
            <a:ext cx="6858000" cy="6858000"/>
          </a:xfrm>
          <a:custGeom>
            <a:rect b="b" l="l" r="r" t="t"/>
            <a:pathLst>
              <a:path extrusionOk="0" h="6858000" w="6858000">
                <a:moveTo>
                  <a:pt x="3429001" y="0"/>
                </a:moveTo>
                <a:cubicBezTo>
                  <a:pt x="5322784" y="0"/>
                  <a:pt x="6858000" y="1535216"/>
                  <a:pt x="6858000" y="3429001"/>
                </a:cubicBezTo>
                <a:cubicBezTo>
                  <a:pt x="6858000" y="5322785"/>
                  <a:pt x="5322784" y="6858000"/>
                  <a:pt x="3429001" y="6858000"/>
                </a:cubicBezTo>
                <a:cubicBezTo>
                  <a:pt x="1535216" y="6858000"/>
                  <a:pt x="0" y="5322785"/>
                  <a:pt x="0" y="3429001"/>
                </a:cubicBezTo>
                <a:cubicBezTo>
                  <a:pt x="0" y="1535216"/>
                  <a:pt x="1535216" y="0"/>
                  <a:pt x="3429001" y="0"/>
                </a:cubicBezTo>
                <a:close/>
              </a:path>
            </a:pathLst>
          </a:custGeom>
          <a:noFill/>
          <a:ln>
            <a:noFill/>
          </a:ln>
        </p:spPr>
      </p:pic>
      <p:pic>
        <p:nvPicPr>
          <p:cNvPr id="132" name="Google Shape;132;p3"/>
          <p:cNvPicPr preferRelativeResize="0"/>
          <p:nvPr/>
        </p:nvPicPr>
        <p:blipFill>
          <a:blip r:embed="rId4">
            <a:alphaModFix/>
          </a:blip>
          <a:stretch>
            <a:fillRect/>
          </a:stretch>
        </p:blipFill>
        <p:spPr>
          <a:xfrm>
            <a:off x="152400" y="152400"/>
            <a:ext cx="1143000" cy="12763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grpSp>
        <p:nvGrpSpPr>
          <p:cNvPr id="137" name="Google Shape;137;p4"/>
          <p:cNvGrpSpPr/>
          <p:nvPr/>
        </p:nvGrpSpPr>
        <p:grpSpPr>
          <a:xfrm>
            <a:off x="1887104" y="687198"/>
            <a:ext cx="9071329" cy="5640052"/>
            <a:chOff x="40636" y="113306"/>
            <a:chExt cx="9071329" cy="5640052"/>
          </a:xfrm>
        </p:grpSpPr>
        <p:sp>
          <p:nvSpPr>
            <p:cNvPr id="138" name="Google Shape;138;p4"/>
            <p:cNvSpPr/>
            <p:nvPr/>
          </p:nvSpPr>
          <p:spPr>
            <a:xfrm>
              <a:off x="40636" y="138738"/>
              <a:ext cx="4338501" cy="2603101"/>
            </a:xfrm>
            <a:prstGeom prst="rect">
              <a:avLst/>
            </a:prstGeom>
            <a:solidFill>
              <a:schemeClr val="dk1"/>
            </a:solidFill>
            <a:ln cap="flat" cmpd="sng" w="158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4"/>
            <p:cNvSpPr txBox="1"/>
            <p:nvPr/>
          </p:nvSpPr>
          <p:spPr>
            <a:xfrm>
              <a:off x="40636" y="138738"/>
              <a:ext cx="4338501" cy="2603101"/>
            </a:xfrm>
            <a:prstGeom prst="rect">
              <a:avLst/>
            </a:prstGeom>
            <a:noFill/>
            <a:ln>
              <a:noFill/>
            </a:ln>
          </p:spPr>
          <p:txBody>
            <a:bodyPr anchorCtr="0" anchor="ctr" bIns="68575" lIns="68575" spcFirstLastPara="1" rIns="68575" wrap="square" tIns="68575">
              <a:noAutofit/>
            </a:bodyPr>
            <a:lstStyle/>
            <a:p>
              <a:pPr indent="0" lvl="0" marL="0" marR="0" rtl="0" algn="ctr">
                <a:lnSpc>
                  <a:spcPct val="90000"/>
                </a:lnSpc>
                <a:spcBef>
                  <a:spcPts val="0"/>
                </a:spcBef>
                <a:spcAft>
                  <a:spcPts val="0"/>
                </a:spcAft>
                <a:buClr>
                  <a:srgbClr val="FFFF00"/>
                </a:buClr>
                <a:buSzPts val="1800"/>
                <a:buFont typeface="Arial"/>
                <a:buNone/>
              </a:pPr>
              <a:r>
                <a:rPr b="0" i="0" lang="es-ES" sz="1800" u="none" cap="none" strike="noStrike">
                  <a:solidFill>
                    <a:srgbClr val="FFFF00"/>
                  </a:solidFill>
                  <a:latin typeface="Arial"/>
                  <a:ea typeface="Arial"/>
                  <a:cs typeface="Arial"/>
                  <a:sym typeface="Arial"/>
                </a:rPr>
                <a:t>1.TICs en educación permiten el desarrollo de competencias en el procesamiento y manejo de información, en la utilización de software entre otras cosas , desde las diversas áreas del conocimiento.   </a:t>
              </a:r>
              <a:endParaRPr/>
            </a:p>
          </p:txBody>
        </p:sp>
        <p:sp>
          <p:nvSpPr>
            <p:cNvPr id="140" name="Google Shape;140;p4"/>
            <p:cNvSpPr/>
            <p:nvPr/>
          </p:nvSpPr>
          <p:spPr>
            <a:xfrm>
              <a:off x="4773464" y="113306"/>
              <a:ext cx="4338501" cy="2603101"/>
            </a:xfrm>
            <a:prstGeom prst="rect">
              <a:avLst/>
            </a:prstGeom>
            <a:solidFill>
              <a:srgbClr val="A86618"/>
            </a:solidFill>
            <a:ln cap="flat" cmpd="sng" w="158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4"/>
            <p:cNvSpPr txBox="1"/>
            <p:nvPr/>
          </p:nvSpPr>
          <p:spPr>
            <a:xfrm>
              <a:off x="4773464" y="113306"/>
              <a:ext cx="4338501" cy="2603101"/>
            </a:xfrm>
            <a:prstGeom prst="rect">
              <a:avLst/>
            </a:prstGeom>
            <a:noFill/>
            <a:ln>
              <a:noFill/>
            </a:ln>
          </p:spPr>
          <p:txBody>
            <a:bodyPr anchorCtr="0" anchor="ctr" bIns="68575" lIns="68575" spcFirstLastPara="1" rIns="68575" wrap="square" tIns="68575">
              <a:noAutofit/>
            </a:bodyPr>
            <a:lstStyle/>
            <a:p>
              <a:pPr indent="0" lvl="0" marL="0" marR="0" rtl="0" algn="ctr">
                <a:lnSpc>
                  <a:spcPct val="90000"/>
                </a:lnSpc>
                <a:spcBef>
                  <a:spcPts val="0"/>
                </a:spcBef>
                <a:spcAft>
                  <a:spcPts val="0"/>
                </a:spcAft>
                <a:buClr>
                  <a:schemeClr val="lt1"/>
                </a:buClr>
                <a:buSzPts val="1800"/>
                <a:buFont typeface="Arial"/>
                <a:buNone/>
              </a:pPr>
              <a:r>
                <a:rPr b="0" i="0" lang="es-ES" sz="1800" u="none" cap="none" strike="noStrike">
                  <a:solidFill>
                    <a:schemeClr val="lt1"/>
                  </a:solidFill>
                  <a:latin typeface="Arial"/>
                  <a:ea typeface="Arial"/>
                  <a:cs typeface="Arial"/>
                  <a:sym typeface="Arial"/>
                </a:rPr>
                <a:t>2.Estamos en una generación de niños y niñas a los cuales les gusta todo en la virtualidad por diversos motivos y ellos  lo demandan.</a:t>
              </a:r>
              <a:endParaRPr/>
            </a:p>
          </p:txBody>
        </p:sp>
        <p:sp>
          <p:nvSpPr>
            <p:cNvPr id="142" name="Google Shape;142;p4"/>
            <p:cNvSpPr/>
            <p:nvPr/>
          </p:nvSpPr>
          <p:spPr>
            <a:xfrm>
              <a:off x="2387288" y="3150257"/>
              <a:ext cx="4338501" cy="2603101"/>
            </a:xfrm>
            <a:prstGeom prst="rect">
              <a:avLst/>
            </a:prstGeom>
            <a:solidFill>
              <a:srgbClr val="F5F5F6"/>
            </a:solidFill>
            <a:ln cap="flat" cmpd="sng" w="158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4"/>
            <p:cNvSpPr txBox="1"/>
            <p:nvPr/>
          </p:nvSpPr>
          <p:spPr>
            <a:xfrm>
              <a:off x="2387288" y="3150257"/>
              <a:ext cx="4338501" cy="2603101"/>
            </a:xfrm>
            <a:prstGeom prst="rect">
              <a:avLst/>
            </a:prstGeom>
            <a:noFill/>
            <a:ln>
              <a:noFill/>
            </a:ln>
          </p:spPr>
          <p:txBody>
            <a:bodyPr anchorCtr="0" anchor="ctr" bIns="68575" lIns="68575" spcFirstLastPara="1" rIns="68575" wrap="square" tIns="68575">
              <a:noAutofit/>
            </a:bodyPr>
            <a:lstStyle/>
            <a:p>
              <a:pPr indent="0" lvl="0" marL="0" marR="0" rtl="0" algn="ctr">
                <a:lnSpc>
                  <a:spcPct val="90000"/>
                </a:lnSpc>
                <a:spcBef>
                  <a:spcPts val="0"/>
                </a:spcBef>
                <a:spcAft>
                  <a:spcPts val="0"/>
                </a:spcAft>
                <a:buClr>
                  <a:srgbClr val="00B050"/>
                </a:buClr>
                <a:buSzPts val="1800"/>
                <a:buFont typeface="Arial"/>
                <a:buNone/>
              </a:pPr>
              <a:r>
                <a:rPr b="0" i="0" lang="es-ES" sz="1800" u="none" cap="none" strike="noStrike">
                  <a:solidFill>
                    <a:srgbClr val="00B050"/>
                  </a:solidFill>
                  <a:latin typeface="Arial"/>
                  <a:ea typeface="Arial"/>
                  <a:cs typeface="Arial"/>
                  <a:sym typeface="Arial"/>
                </a:rPr>
                <a:t>3.A través de las tics se consigue utilizar medios informáticos, almacenando, procesando y difundiendo toda la información que el alumno/a necesita para su proceso de formación.</a:t>
              </a:r>
              <a:endParaRPr/>
            </a:p>
          </p:txBody>
        </p:sp>
      </p:grpSp>
      <p:pic>
        <p:nvPicPr>
          <p:cNvPr id="144" name="Google Shape;144;p4"/>
          <p:cNvPicPr preferRelativeResize="0"/>
          <p:nvPr/>
        </p:nvPicPr>
        <p:blipFill>
          <a:blip r:embed="rId3">
            <a:alphaModFix/>
          </a:blip>
          <a:stretch>
            <a:fillRect/>
          </a:stretch>
        </p:blipFill>
        <p:spPr>
          <a:xfrm>
            <a:off x="142658" y="106225"/>
            <a:ext cx="928767" cy="103712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5"/>
          <p:cNvSpPr txBox="1"/>
          <p:nvPr/>
        </p:nvSpPr>
        <p:spPr>
          <a:xfrm>
            <a:off x="212037" y="212035"/>
            <a:ext cx="11569200" cy="6618600"/>
          </a:xfrm>
          <a:prstGeom prst="rect">
            <a:avLst/>
          </a:prstGeom>
          <a:noFill/>
          <a:ln cap="flat" cmpd="sng" w="9525">
            <a:solidFill>
              <a:srgbClr val="495D94"/>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s-ES" sz="2800" u="none" cap="none" strike="noStrike">
                <a:solidFill>
                  <a:schemeClr val="dk1"/>
                </a:solidFill>
                <a:latin typeface="Arial"/>
                <a:ea typeface="Arial"/>
                <a:cs typeface="Arial"/>
                <a:sym typeface="Arial"/>
              </a:rPr>
              <a:t>Ventajas de las Tic</a:t>
            </a:r>
            <a:endParaRPr/>
          </a:p>
          <a:p>
            <a:pPr indent="0" lvl="0" marL="0" marR="0" rtl="0" algn="ctr">
              <a:spcBef>
                <a:spcPts val="0"/>
              </a:spcBef>
              <a:spcAft>
                <a:spcPts val="0"/>
              </a:spcAft>
              <a:buNone/>
            </a:pPr>
            <a:r>
              <a:t/>
            </a:r>
            <a:endParaRPr sz="1800">
              <a:solidFill>
                <a:srgbClr val="00B0F0"/>
              </a:solidFill>
              <a:latin typeface="Century Gothic"/>
              <a:ea typeface="Century Gothic"/>
              <a:cs typeface="Century Gothic"/>
              <a:sym typeface="Century Gothic"/>
            </a:endParaRPr>
          </a:p>
          <a:p>
            <a:pPr indent="0" lvl="0" marL="0" marR="0" rtl="0" algn="ctr">
              <a:spcBef>
                <a:spcPts val="0"/>
              </a:spcBef>
              <a:spcAft>
                <a:spcPts val="0"/>
              </a:spcAft>
              <a:buNone/>
            </a:pPr>
            <a:r>
              <a:rPr b="0" i="0" lang="es-ES" sz="1800" u="none" cap="none" strike="noStrike">
                <a:solidFill>
                  <a:srgbClr val="00B0F0"/>
                </a:solidFill>
                <a:latin typeface="Century Gothic"/>
                <a:ea typeface="Century Gothic"/>
                <a:cs typeface="Century Gothic"/>
                <a:sym typeface="Century Gothic"/>
              </a:rPr>
              <a:t>Tanto para el alumno/a como para el profesor tiene la aplicación de las TIC en las aulas:</a:t>
            </a:r>
            <a:endParaRPr/>
          </a:p>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a:p>
            <a:pPr indent="0" lvl="0" marL="0" marR="0" rtl="0" algn="ctr">
              <a:spcBef>
                <a:spcPts val="0"/>
              </a:spcBef>
              <a:spcAft>
                <a:spcPts val="0"/>
              </a:spcAft>
              <a:buNone/>
            </a:pPr>
            <a:r>
              <a:t/>
            </a:r>
            <a:endParaRPr sz="1800">
              <a:solidFill>
                <a:schemeClr val="dk1"/>
              </a:solidFill>
              <a:latin typeface="Century Gothic"/>
              <a:ea typeface="Century Gothic"/>
              <a:cs typeface="Century Gothic"/>
              <a:sym typeface="Century Gothic"/>
            </a:endParaRPr>
          </a:p>
          <a:p>
            <a:pPr indent="0" lvl="0" marL="0" marR="0" rtl="0" algn="ctr">
              <a:spcBef>
                <a:spcPts val="0"/>
              </a:spcBef>
              <a:spcAft>
                <a:spcPts val="0"/>
              </a:spcAft>
              <a:buNone/>
            </a:pPr>
            <a:r>
              <a:rPr b="1" lang="es-ES" sz="1800">
                <a:solidFill>
                  <a:srgbClr val="92D050"/>
                </a:solidFill>
                <a:latin typeface="Arial"/>
                <a:ea typeface="Arial"/>
                <a:cs typeface="Arial"/>
                <a:sym typeface="Arial"/>
              </a:rPr>
              <a:t>MOTIVACIÓN.</a:t>
            </a:r>
            <a:r>
              <a:rPr lang="es-ES" sz="1800">
                <a:solidFill>
                  <a:srgbClr val="92D050"/>
                </a:solidFill>
                <a:latin typeface="Arial"/>
                <a:ea typeface="Arial"/>
                <a:cs typeface="Arial"/>
                <a:sym typeface="Arial"/>
              </a:rPr>
              <a:t> El alumno/a se encontrará más motivado utilizando las herramientas TICs puesto que, le permite aprender la materia de forma más atractiva, amena, divertida, investigando de una forma sencilla. </a:t>
            </a:r>
            <a:r>
              <a:rPr lang="es-ES" sz="1800">
                <a:solidFill>
                  <a:srgbClr val="7F7F7F"/>
                </a:solidFill>
                <a:latin typeface="Arial"/>
                <a:ea typeface="Arial"/>
                <a:cs typeface="Arial"/>
                <a:sym typeface="Arial"/>
              </a:rPr>
              <a:t>Quizás esta ventaja (motivación) es la más importante, ya que el docente puede ser muy buen comunicador, pero si no tiene la motivación del grupo será muy difícil que consiga sus objetivos.</a:t>
            </a:r>
            <a:endParaRPr/>
          </a:p>
          <a:p>
            <a:pPr indent="0" lvl="0" marL="0" marR="0" rtl="0" algn="l">
              <a:spcBef>
                <a:spcPts val="0"/>
              </a:spcBef>
              <a:spcAft>
                <a:spcPts val="0"/>
              </a:spcAft>
              <a:buNone/>
            </a:pPr>
            <a:r>
              <a:t/>
            </a:r>
            <a:endParaRPr sz="1800">
              <a:solidFill>
                <a:srgbClr val="92D050"/>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a:p>
            <a:pPr indent="0" lvl="0" marL="0" marR="0" rtl="0" algn="l">
              <a:spcBef>
                <a:spcPts val="0"/>
              </a:spcBef>
              <a:spcAft>
                <a:spcPts val="0"/>
              </a:spcAft>
              <a:buNone/>
            </a:pPr>
            <a:r>
              <a:t/>
            </a:r>
            <a:endParaRPr sz="1800">
              <a:solidFill>
                <a:srgbClr val="00B0F0"/>
              </a:solidFill>
              <a:latin typeface="Century Gothic"/>
              <a:ea typeface="Century Gothic"/>
              <a:cs typeface="Century Gothic"/>
              <a:sym typeface="Century Gothic"/>
            </a:endParaRPr>
          </a:p>
          <a:p>
            <a:pPr indent="0" lvl="0" marL="0" marR="0" rtl="0" algn="ctr">
              <a:spcBef>
                <a:spcPts val="0"/>
              </a:spcBef>
              <a:spcAft>
                <a:spcPts val="0"/>
              </a:spcAft>
              <a:buNone/>
            </a:pPr>
            <a:r>
              <a:t/>
            </a:r>
            <a:endParaRPr b="1" sz="1800">
              <a:solidFill>
                <a:srgbClr val="00B0F0"/>
              </a:solidFill>
              <a:latin typeface="Century Gothic"/>
              <a:ea typeface="Century Gothic"/>
              <a:cs typeface="Century Gothic"/>
              <a:sym typeface="Century Gothic"/>
            </a:endParaRPr>
          </a:p>
          <a:p>
            <a:pPr indent="0" lvl="0" marL="0" marR="0" rtl="0" algn="ctr">
              <a:spcBef>
                <a:spcPts val="0"/>
              </a:spcBef>
              <a:spcAft>
                <a:spcPts val="0"/>
              </a:spcAft>
              <a:buNone/>
            </a:pPr>
            <a:r>
              <a:rPr b="1" lang="es-ES" sz="1800">
                <a:solidFill>
                  <a:srgbClr val="00B0F0"/>
                </a:solidFill>
                <a:latin typeface="Century Gothic"/>
                <a:ea typeface="Century Gothic"/>
                <a:cs typeface="Century Gothic"/>
                <a:sym typeface="Century Gothic"/>
              </a:rPr>
              <a:t>INTERÉS:</a:t>
            </a:r>
            <a:r>
              <a:rPr lang="es-ES" sz="1800">
                <a:solidFill>
                  <a:srgbClr val="00B0F0"/>
                </a:solidFill>
                <a:latin typeface="Century Gothic"/>
                <a:ea typeface="Century Gothic"/>
                <a:cs typeface="Century Gothic"/>
                <a:sym typeface="Century Gothic"/>
              </a:rPr>
              <a:t> El interés por la materia es algo que a los docentes nos puede costar más de la cuenta dependiendo simplemente por el título de la misma, y a través de las TIC aumenta el interés</a:t>
            </a:r>
            <a:br>
              <a:rPr lang="es-ES" sz="1800">
                <a:solidFill>
                  <a:srgbClr val="00B0F0"/>
                </a:solidFill>
                <a:latin typeface="Century Gothic"/>
                <a:ea typeface="Century Gothic"/>
                <a:cs typeface="Century Gothic"/>
                <a:sym typeface="Century Gothic"/>
              </a:rPr>
            </a:br>
            <a:r>
              <a:rPr lang="es-ES" sz="1800">
                <a:solidFill>
                  <a:srgbClr val="00B0F0"/>
                </a:solidFill>
                <a:latin typeface="Century Gothic"/>
                <a:ea typeface="Century Gothic"/>
                <a:cs typeface="Century Gothic"/>
                <a:sym typeface="Century Gothic"/>
              </a:rPr>
              <a:t>del alumnado indiferentemente de la materia. Los recursos de animaciones, vídeos, audio, gráficos, textos y ejercicios interactivos que refuerzan la comprensión multimedia presentes en Internet aumentan el interés del alumnado complementando la oferta de contenidos tradicionales.</a:t>
            </a:r>
            <a:endParaRPr/>
          </a:p>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a:p>
            <a:pPr indent="0" lvl="0" marL="0" marR="0" rtl="0" algn="l">
              <a:spcBef>
                <a:spcPts val="0"/>
              </a:spcBef>
              <a:spcAft>
                <a:spcPts val="0"/>
              </a:spcAft>
              <a:buNone/>
            </a:pPr>
            <a:r>
              <a:t/>
            </a:r>
            <a:endParaRPr b="1" sz="1800">
              <a:solidFill>
                <a:schemeClr val="dk1"/>
              </a:solidFill>
              <a:latin typeface="Century Gothic"/>
              <a:ea typeface="Century Gothic"/>
              <a:cs typeface="Century Gothic"/>
              <a:sym typeface="Century Gothic"/>
            </a:endParaRPr>
          </a:p>
          <a:p>
            <a:pPr indent="0" lvl="0" marL="0" marR="0" rtl="0" algn="l">
              <a:spcBef>
                <a:spcPts val="0"/>
              </a:spcBef>
              <a:spcAft>
                <a:spcPts val="0"/>
              </a:spcAft>
              <a:buNone/>
            </a:pPr>
            <a:r>
              <a:t/>
            </a:r>
            <a:endParaRPr b="1" sz="1800">
              <a:solidFill>
                <a:schemeClr val="dk1"/>
              </a:solidFill>
              <a:latin typeface="Century Gothic"/>
              <a:ea typeface="Century Gothic"/>
              <a:cs typeface="Century Gothic"/>
              <a:sym typeface="Century Gothic"/>
            </a:endParaRPr>
          </a:p>
        </p:txBody>
      </p:sp>
      <p:sp>
        <p:nvSpPr>
          <p:cNvPr id="150" name="Google Shape;150;p5"/>
          <p:cNvSpPr/>
          <p:nvPr/>
        </p:nvSpPr>
        <p:spPr>
          <a:xfrm>
            <a:off x="212037" y="1381313"/>
            <a:ext cx="11462613" cy="1815548"/>
          </a:xfrm>
          <a:prstGeom prst="rect">
            <a:avLst/>
          </a:prstGeom>
          <a:noFill/>
          <a:ln cap="flat" cmpd="sng" w="57150">
            <a:solidFill>
              <a:srgbClr val="00B0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Gothic"/>
              <a:ea typeface="Century Gothic"/>
              <a:cs typeface="Century Gothic"/>
              <a:sym typeface="Century Gothic"/>
            </a:endParaRPr>
          </a:p>
        </p:txBody>
      </p:sp>
      <p:sp>
        <p:nvSpPr>
          <p:cNvPr id="151" name="Google Shape;151;p5"/>
          <p:cNvSpPr/>
          <p:nvPr/>
        </p:nvSpPr>
        <p:spPr>
          <a:xfrm>
            <a:off x="212025" y="3053926"/>
            <a:ext cx="11870400" cy="3450600"/>
          </a:xfrm>
          <a:prstGeom prst="ellipse">
            <a:avLst/>
          </a:prstGeom>
          <a:noFill/>
          <a:ln cap="flat" cmpd="sng" w="38100">
            <a:solidFill>
              <a:srgbClr val="7030A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Gothic"/>
              <a:ea typeface="Century Gothic"/>
              <a:cs typeface="Century Gothic"/>
              <a:sym typeface="Century Gothic"/>
            </a:endParaRPr>
          </a:p>
        </p:txBody>
      </p:sp>
      <p:pic>
        <p:nvPicPr>
          <p:cNvPr id="152" name="Google Shape;152;p5"/>
          <p:cNvPicPr preferRelativeResize="0"/>
          <p:nvPr/>
        </p:nvPicPr>
        <p:blipFill>
          <a:blip r:embed="rId3">
            <a:alphaModFix/>
          </a:blip>
          <a:stretch>
            <a:fillRect/>
          </a:stretch>
        </p:blipFill>
        <p:spPr>
          <a:xfrm>
            <a:off x="-86600" y="-57075"/>
            <a:ext cx="1143000" cy="12763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6"/>
          <p:cNvSpPr/>
          <p:nvPr/>
        </p:nvSpPr>
        <p:spPr>
          <a:xfrm>
            <a:off x="6563360" y="1512769"/>
            <a:ext cx="4468192" cy="1555551"/>
          </a:xfrm>
          <a:prstGeom prst="roundRect">
            <a:avLst>
              <a:gd fmla="val 16667" name="adj"/>
            </a:avLst>
          </a:prstGeom>
          <a:noFill/>
          <a:ln cap="flat" cmpd="sng" w="28575">
            <a:solidFill>
              <a:srgbClr val="00B0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Gothic"/>
              <a:ea typeface="Century Gothic"/>
              <a:cs typeface="Century Gothic"/>
              <a:sym typeface="Century Gothic"/>
            </a:endParaRPr>
          </a:p>
        </p:txBody>
      </p:sp>
      <p:sp>
        <p:nvSpPr>
          <p:cNvPr id="158" name="Google Shape;158;p6"/>
          <p:cNvSpPr/>
          <p:nvPr/>
        </p:nvSpPr>
        <p:spPr>
          <a:xfrm>
            <a:off x="433345" y="1512769"/>
            <a:ext cx="4900324" cy="4149217"/>
          </a:xfrm>
          <a:prstGeom prst="rightArrow">
            <a:avLst>
              <a:gd fmla="val 50000" name="adj1"/>
              <a:gd fmla="val 50000" name="adj2"/>
            </a:avLst>
          </a:prstGeom>
          <a:noFill/>
          <a:ln cap="flat" cmpd="sng" w="76200">
            <a:solidFill>
              <a:srgbClr val="2F3E6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Gothic"/>
              <a:ea typeface="Century Gothic"/>
              <a:cs typeface="Century Gothic"/>
              <a:sym typeface="Century Gothic"/>
            </a:endParaRPr>
          </a:p>
        </p:txBody>
      </p:sp>
      <p:sp>
        <p:nvSpPr>
          <p:cNvPr id="159" name="Google Shape;159;p6"/>
          <p:cNvSpPr txBox="1"/>
          <p:nvPr/>
        </p:nvSpPr>
        <p:spPr>
          <a:xfrm>
            <a:off x="588176" y="2690336"/>
            <a:ext cx="4081780" cy="147732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800"/>
              <a:buFont typeface="Century Gothic"/>
              <a:buNone/>
            </a:pPr>
            <a:r>
              <a:t/>
            </a:r>
            <a:endParaRPr b="1" sz="1800">
              <a:solidFill>
                <a:srgbClr val="FFFF00"/>
              </a:solidFill>
              <a:highlight>
                <a:srgbClr val="808080"/>
              </a:highlight>
              <a:latin typeface="Arial"/>
              <a:ea typeface="Arial"/>
              <a:cs typeface="Arial"/>
              <a:sym typeface="Arial"/>
            </a:endParaRPr>
          </a:p>
          <a:p>
            <a:pPr indent="0" lvl="0" marL="0" marR="0" rtl="0" algn="ctr">
              <a:spcBef>
                <a:spcPts val="0"/>
              </a:spcBef>
              <a:spcAft>
                <a:spcPts val="0"/>
              </a:spcAft>
              <a:buNone/>
            </a:pPr>
            <a:r>
              <a:rPr b="1" lang="es-ES" sz="1800">
                <a:solidFill>
                  <a:srgbClr val="FFFF00"/>
                </a:solidFill>
                <a:highlight>
                  <a:srgbClr val="808080"/>
                </a:highlight>
                <a:latin typeface="Arial"/>
                <a:ea typeface="Arial"/>
                <a:cs typeface="Arial"/>
                <a:sym typeface="Arial"/>
              </a:rPr>
              <a:t>INTERACTIVIDAD:</a:t>
            </a:r>
            <a:r>
              <a:rPr lang="es-ES" sz="1800">
                <a:solidFill>
                  <a:srgbClr val="FFFF00"/>
                </a:solidFill>
                <a:highlight>
                  <a:srgbClr val="808080"/>
                </a:highlight>
                <a:latin typeface="Arial"/>
                <a:ea typeface="Arial"/>
                <a:cs typeface="Arial"/>
                <a:sym typeface="Arial"/>
              </a:rPr>
              <a:t> Los estudios revelan que la interactividad favorece un proceso de enseñanza y aprendizaje más dinámico y didáctico. </a:t>
            </a:r>
            <a:endParaRPr/>
          </a:p>
        </p:txBody>
      </p:sp>
      <p:sp>
        <p:nvSpPr>
          <p:cNvPr id="160" name="Google Shape;160;p6"/>
          <p:cNvSpPr txBox="1"/>
          <p:nvPr/>
        </p:nvSpPr>
        <p:spPr>
          <a:xfrm>
            <a:off x="5123180" y="4328775"/>
            <a:ext cx="6101080" cy="92333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s-ES" sz="1800">
                <a:solidFill>
                  <a:srgbClr val="00B050"/>
                </a:solidFill>
                <a:latin typeface="Arial"/>
                <a:ea typeface="Arial"/>
                <a:cs typeface="Arial"/>
                <a:sym typeface="Arial"/>
              </a:rPr>
              <a:t>INICIATIVA Y CREATIVIDAD</a:t>
            </a:r>
            <a:r>
              <a:rPr lang="es-ES" sz="1800">
                <a:solidFill>
                  <a:srgbClr val="00B050"/>
                </a:solidFill>
                <a:latin typeface="Arial"/>
                <a:ea typeface="Arial"/>
                <a:cs typeface="Arial"/>
                <a:sym typeface="Arial"/>
              </a:rPr>
              <a:t>. El desarrollo de la iniciativa del alumno, el desarrollo de su imaginación y el aprendizaje por sí mismo.</a:t>
            </a:r>
            <a:endParaRPr/>
          </a:p>
        </p:txBody>
      </p:sp>
      <p:sp>
        <p:nvSpPr>
          <p:cNvPr id="161" name="Google Shape;161;p6"/>
          <p:cNvSpPr txBox="1"/>
          <p:nvPr/>
        </p:nvSpPr>
        <p:spPr>
          <a:xfrm>
            <a:off x="6710846" y="1690379"/>
            <a:ext cx="4173220"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br>
              <a:rPr lang="es-ES" sz="1800">
                <a:solidFill>
                  <a:schemeClr val="dk1"/>
                </a:solidFill>
                <a:latin typeface="Century Gothic"/>
                <a:ea typeface="Century Gothic"/>
                <a:cs typeface="Century Gothic"/>
                <a:sym typeface="Century Gothic"/>
              </a:rPr>
            </a:br>
            <a:r>
              <a:rPr b="1" lang="es-ES" sz="1800">
                <a:solidFill>
                  <a:schemeClr val="dk1"/>
                </a:solidFill>
                <a:latin typeface="Arial"/>
                <a:ea typeface="Arial"/>
                <a:cs typeface="Arial"/>
                <a:sym typeface="Arial"/>
              </a:rPr>
              <a:t>COOPERACIÓN.</a:t>
            </a:r>
            <a:r>
              <a:rPr lang="es-ES" sz="1800">
                <a:solidFill>
                  <a:schemeClr val="dk1"/>
                </a:solidFill>
                <a:latin typeface="Arial"/>
                <a:ea typeface="Arial"/>
                <a:cs typeface="Arial"/>
                <a:sym typeface="Arial"/>
              </a:rPr>
              <a:t> Se genera un mayor compañerismo y colaboración entre los alumnos/as.</a:t>
            </a:r>
            <a:endParaRPr sz="1800">
              <a:solidFill>
                <a:schemeClr val="dk1"/>
              </a:solidFill>
              <a:latin typeface="Century Gothic"/>
              <a:ea typeface="Century Gothic"/>
              <a:cs typeface="Century Gothic"/>
              <a:sym typeface="Century Gothic"/>
            </a:endParaRPr>
          </a:p>
        </p:txBody>
      </p:sp>
      <p:pic>
        <p:nvPicPr>
          <p:cNvPr id="162" name="Google Shape;162;p6"/>
          <p:cNvPicPr preferRelativeResize="0"/>
          <p:nvPr/>
        </p:nvPicPr>
        <p:blipFill>
          <a:blip r:embed="rId3">
            <a:alphaModFix/>
          </a:blip>
          <a:stretch>
            <a:fillRect/>
          </a:stretch>
        </p:blipFill>
        <p:spPr>
          <a:xfrm>
            <a:off x="152400" y="152400"/>
            <a:ext cx="1081763" cy="120796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7"/>
          <p:cNvSpPr txBox="1"/>
          <p:nvPr/>
        </p:nvSpPr>
        <p:spPr>
          <a:xfrm>
            <a:off x="367890" y="1429222"/>
            <a:ext cx="2709000" cy="5079600"/>
          </a:xfrm>
          <a:prstGeom prst="rect">
            <a:avLst/>
          </a:prstGeom>
          <a:solidFill>
            <a:srgbClr val="ABB7D6"/>
          </a:solidFill>
          <a:ln cap="flat" cmpd="sng" w="9525">
            <a:solidFill>
              <a:srgbClr val="00B05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s-ES" sz="1800">
                <a:solidFill>
                  <a:srgbClr val="E4E4E7"/>
                </a:solidFill>
                <a:latin typeface="Century Gothic"/>
                <a:ea typeface="Century Gothic"/>
                <a:cs typeface="Century Gothic"/>
                <a:sym typeface="Century Gothic"/>
              </a:rPr>
              <a:t>CONTÍNUA ACTIVIDAD INTELECTUAL</a:t>
            </a:r>
            <a:r>
              <a:rPr lang="es-ES" sz="1800">
                <a:solidFill>
                  <a:srgbClr val="E4E4E7"/>
                </a:solidFill>
                <a:latin typeface="Century Gothic"/>
                <a:ea typeface="Century Gothic"/>
                <a:cs typeface="Century Gothic"/>
                <a:sym typeface="Century Gothic"/>
              </a:rPr>
              <a:t>. </a:t>
            </a:r>
            <a:endParaRPr/>
          </a:p>
          <a:p>
            <a:pPr indent="0" lvl="0" marL="0" marR="0" rtl="0" algn="ctr">
              <a:spcBef>
                <a:spcPts val="0"/>
              </a:spcBef>
              <a:spcAft>
                <a:spcPts val="0"/>
              </a:spcAft>
              <a:buNone/>
            </a:pPr>
            <a:r>
              <a:rPr lang="es-ES" sz="1800">
                <a:solidFill>
                  <a:srgbClr val="E4E4E7"/>
                </a:solidFill>
                <a:latin typeface="Century Gothic"/>
                <a:ea typeface="Century Gothic"/>
                <a:cs typeface="Century Gothic"/>
                <a:sym typeface="Century Gothic"/>
              </a:rPr>
              <a:t>Con el uso de las Tics el alumno/a tiene que estar pensando continuamente.</a:t>
            </a:r>
            <a:endParaRPr/>
          </a:p>
          <a:p>
            <a:pPr indent="0" lvl="0" marL="0" marR="0" rtl="0" algn="l">
              <a:spcBef>
                <a:spcPts val="0"/>
              </a:spcBef>
              <a:spcAft>
                <a:spcPts val="0"/>
              </a:spcAft>
              <a:buNone/>
            </a:pPr>
            <a:r>
              <a:t/>
            </a:r>
            <a:endParaRPr sz="1800">
              <a:solidFill>
                <a:srgbClr val="E4E4E7"/>
              </a:solidFill>
              <a:latin typeface="Century Gothic"/>
              <a:ea typeface="Century Gothic"/>
              <a:cs typeface="Century Gothic"/>
              <a:sym typeface="Century Gothic"/>
            </a:endParaRPr>
          </a:p>
          <a:p>
            <a:pPr indent="0" lvl="0" marL="0" marR="0" rtl="0" algn="l">
              <a:spcBef>
                <a:spcPts val="0"/>
              </a:spcBef>
              <a:spcAft>
                <a:spcPts val="0"/>
              </a:spcAft>
              <a:buNone/>
            </a:pPr>
            <a:r>
              <a:t/>
            </a:r>
            <a:endParaRPr sz="1800">
              <a:solidFill>
                <a:srgbClr val="E4E4E7"/>
              </a:solidFill>
              <a:latin typeface="Century Gothic"/>
              <a:ea typeface="Century Gothic"/>
              <a:cs typeface="Century Gothic"/>
              <a:sym typeface="Century Gothic"/>
            </a:endParaRPr>
          </a:p>
          <a:p>
            <a:pPr indent="0" lvl="0" marL="0" marR="0" rtl="0" algn="ctr">
              <a:spcBef>
                <a:spcPts val="0"/>
              </a:spcBef>
              <a:spcAft>
                <a:spcPts val="0"/>
              </a:spcAft>
              <a:buNone/>
            </a:pPr>
            <a:r>
              <a:rPr b="1" lang="es-ES" sz="1800">
                <a:solidFill>
                  <a:srgbClr val="E4E4E7"/>
                </a:solidFill>
                <a:latin typeface="Century Gothic"/>
                <a:ea typeface="Century Gothic"/>
                <a:cs typeface="Century Gothic"/>
                <a:sym typeface="Century Gothic"/>
              </a:rPr>
              <a:t>ALFABETIZACIÓN DIGITAL Y AUDIOVISUAL.</a:t>
            </a:r>
            <a:r>
              <a:rPr lang="es-ES" sz="1800">
                <a:solidFill>
                  <a:srgbClr val="E4E4E7"/>
                </a:solidFill>
                <a:latin typeface="Century Gothic"/>
                <a:ea typeface="Century Gothic"/>
                <a:cs typeface="Century Gothic"/>
                <a:sym typeface="Century Gothic"/>
              </a:rPr>
              <a:t> Se favorece el proceso de adquisición de los conocimientos necesarios para conocer y utilizar adecuadamente las Tics.</a:t>
            </a:r>
            <a:endParaRPr sz="1800">
              <a:solidFill>
                <a:srgbClr val="E4E4E7"/>
              </a:solidFill>
              <a:latin typeface="Century Gothic"/>
              <a:ea typeface="Century Gothic"/>
              <a:cs typeface="Century Gothic"/>
              <a:sym typeface="Century Gothic"/>
            </a:endParaRPr>
          </a:p>
        </p:txBody>
      </p:sp>
      <p:sp>
        <p:nvSpPr>
          <p:cNvPr id="168" name="Google Shape;168;p7"/>
          <p:cNvSpPr/>
          <p:nvPr/>
        </p:nvSpPr>
        <p:spPr>
          <a:xfrm>
            <a:off x="3812958" y="1332827"/>
            <a:ext cx="4314291" cy="3243470"/>
          </a:xfrm>
          <a:prstGeom prst="ellipse">
            <a:avLst/>
          </a:prstGeom>
          <a:solidFill>
            <a:schemeClr val="dk1"/>
          </a:solidFill>
          <a:ln cap="flat" cmpd="sng" w="15875">
            <a:solidFill>
              <a:srgbClr val="2F3E6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s-ES" sz="1600">
                <a:solidFill>
                  <a:schemeClr val="lt2"/>
                </a:solidFill>
                <a:latin typeface="Arial"/>
                <a:ea typeface="Arial"/>
                <a:cs typeface="Arial"/>
                <a:sym typeface="Arial"/>
              </a:rPr>
              <a:t>COMUNICACIÓN:</a:t>
            </a:r>
            <a:endParaRPr/>
          </a:p>
          <a:p>
            <a:pPr indent="0" lvl="0" marL="0" marR="0" rtl="0" algn="ctr">
              <a:spcBef>
                <a:spcPts val="0"/>
              </a:spcBef>
              <a:spcAft>
                <a:spcPts val="0"/>
              </a:spcAft>
              <a:buNone/>
            </a:pPr>
            <a:r>
              <a:rPr lang="es-ES" sz="1600">
                <a:solidFill>
                  <a:schemeClr val="lt2"/>
                </a:solidFill>
                <a:latin typeface="Arial"/>
                <a:ea typeface="Arial"/>
                <a:cs typeface="Arial"/>
                <a:sym typeface="Arial"/>
              </a:rPr>
              <a:t> La comunicación ya no es tan formal, tan directa sino mucho más abierta y naturalmente muy necesaria. Mayor comunicación entre profesores y alumnos/as (a través de correo electrónico, chats, foros) en donde se pueden</a:t>
            </a:r>
            <a:br>
              <a:rPr lang="es-ES" sz="1600">
                <a:solidFill>
                  <a:schemeClr val="lt2"/>
                </a:solidFill>
                <a:latin typeface="Arial"/>
                <a:ea typeface="Arial"/>
                <a:cs typeface="Arial"/>
                <a:sym typeface="Arial"/>
              </a:rPr>
            </a:br>
            <a:r>
              <a:rPr lang="es-ES" sz="1600">
                <a:solidFill>
                  <a:schemeClr val="lt2"/>
                </a:solidFill>
                <a:latin typeface="Arial"/>
                <a:ea typeface="Arial"/>
                <a:cs typeface="Arial"/>
                <a:sym typeface="Arial"/>
              </a:rPr>
              <a:t>compartir ideas, resolver dudas, etc.</a:t>
            </a:r>
            <a:endParaRPr/>
          </a:p>
        </p:txBody>
      </p:sp>
      <p:sp>
        <p:nvSpPr>
          <p:cNvPr id="169" name="Google Shape;169;p7"/>
          <p:cNvSpPr/>
          <p:nvPr/>
        </p:nvSpPr>
        <p:spPr>
          <a:xfrm>
            <a:off x="8975324" y="848998"/>
            <a:ext cx="2587390" cy="5355312"/>
          </a:xfrm>
          <a:prstGeom prst="roundRect">
            <a:avLst>
              <a:gd fmla="val 16667" name="adj"/>
            </a:avLst>
          </a:prstGeom>
          <a:solidFill>
            <a:srgbClr val="3E3E3E"/>
          </a:solidFill>
          <a:ln cap="flat" cmpd="sng" w="15875">
            <a:solidFill>
              <a:srgbClr val="2F3E6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600">
              <a:solidFill>
                <a:srgbClr val="E4E4E7"/>
              </a:solidFill>
              <a:latin typeface="Century Gothic"/>
              <a:ea typeface="Century Gothic"/>
              <a:cs typeface="Century Gothic"/>
              <a:sym typeface="Century Gothic"/>
            </a:endParaRPr>
          </a:p>
          <a:p>
            <a:pPr indent="0" lvl="0" marL="0" marR="0" rtl="0" algn="ctr">
              <a:spcBef>
                <a:spcPts val="0"/>
              </a:spcBef>
              <a:spcAft>
                <a:spcPts val="0"/>
              </a:spcAft>
              <a:buNone/>
            </a:pPr>
            <a:r>
              <a:t/>
            </a:r>
            <a:endParaRPr b="1" sz="1600">
              <a:solidFill>
                <a:srgbClr val="E4E4E7"/>
              </a:solidFill>
              <a:latin typeface="Century Gothic"/>
              <a:ea typeface="Century Gothic"/>
              <a:cs typeface="Century Gothic"/>
              <a:sym typeface="Century Gothic"/>
            </a:endParaRPr>
          </a:p>
          <a:p>
            <a:pPr indent="0" lvl="0" marL="0" marR="0" rtl="0" algn="ctr">
              <a:spcBef>
                <a:spcPts val="0"/>
              </a:spcBef>
              <a:spcAft>
                <a:spcPts val="0"/>
              </a:spcAft>
              <a:buNone/>
            </a:pPr>
            <a:r>
              <a:rPr b="1" lang="es-ES" sz="1600">
                <a:solidFill>
                  <a:srgbClr val="E4E4E7"/>
                </a:solidFill>
                <a:latin typeface="Century Gothic"/>
                <a:ea typeface="Century Gothic"/>
                <a:cs typeface="Century Gothic"/>
                <a:sym typeface="Century Gothic"/>
              </a:rPr>
              <a:t>AUTONOMÍA:</a:t>
            </a:r>
            <a:endParaRPr/>
          </a:p>
          <a:p>
            <a:pPr indent="0" lvl="0" marL="0" marR="0" rtl="0" algn="ctr">
              <a:spcBef>
                <a:spcPts val="0"/>
              </a:spcBef>
              <a:spcAft>
                <a:spcPts val="0"/>
              </a:spcAft>
              <a:buNone/>
            </a:pPr>
            <a:r>
              <a:rPr lang="es-ES" sz="1600">
                <a:solidFill>
                  <a:srgbClr val="E4E4E7"/>
                </a:solidFill>
                <a:latin typeface="Century Gothic"/>
                <a:ea typeface="Century Gothic"/>
                <a:cs typeface="Century Gothic"/>
                <a:sym typeface="Century Gothic"/>
              </a:rPr>
              <a:t>Con la llegada de las Tics y la ayuda de Internet el alumno/a dispone de infinito número de canales y de gran cantidad de información. Puede ser más autónomo para buscar dicha información, aunque en principio necesite aprender a utilizarla y seleccionarla. Esta labor es muy importante y la deberá enseñar el docente. Los alumnos aprenden a tomar decisiones por sí mismos.</a:t>
            </a:r>
            <a:endParaRPr/>
          </a:p>
          <a:p>
            <a:pPr indent="0" lvl="0" marL="0" marR="0" rtl="0" algn="l">
              <a:spcBef>
                <a:spcPts val="0"/>
              </a:spcBef>
              <a:spcAft>
                <a:spcPts val="0"/>
              </a:spcAft>
              <a:buNone/>
            </a:pPr>
            <a:r>
              <a:t/>
            </a:r>
            <a:endParaRPr sz="1800">
              <a:solidFill>
                <a:schemeClr val="lt1"/>
              </a:solidFill>
              <a:latin typeface="Century Gothic"/>
              <a:ea typeface="Century Gothic"/>
              <a:cs typeface="Century Gothic"/>
              <a:sym typeface="Century Gothic"/>
            </a:endParaRPr>
          </a:p>
        </p:txBody>
      </p:sp>
      <p:pic>
        <p:nvPicPr>
          <p:cNvPr id="170" name="Google Shape;170;p7"/>
          <p:cNvPicPr preferRelativeResize="0"/>
          <p:nvPr/>
        </p:nvPicPr>
        <p:blipFill>
          <a:blip r:embed="rId3">
            <a:alphaModFix/>
          </a:blip>
          <a:stretch>
            <a:fillRect/>
          </a:stretch>
        </p:blipFill>
        <p:spPr>
          <a:xfrm>
            <a:off x="73668" y="-81903"/>
            <a:ext cx="1143000" cy="12763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8"/>
          <p:cNvSpPr txBox="1"/>
          <p:nvPr>
            <p:ph type="title"/>
          </p:nvPr>
        </p:nvSpPr>
        <p:spPr>
          <a:xfrm>
            <a:off x="1130270" y="953324"/>
            <a:ext cx="9603275" cy="1049235"/>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800"/>
              <a:buFont typeface="Arial"/>
              <a:buNone/>
            </a:pPr>
            <a:r>
              <a:rPr b="1" lang="es-ES" sz="2800">
                <a:highlight>
                  <a:srgbClr val="FF0000"/>
                </a:highlight>
                <a:latin typeface="Arial"/>
                <a:ea typeface="Arial"/>
                <a:cs typeface="Arial"/>
                <a:sym typeface="Arial"/>
              </a:rPr>
              <a:t>Inconvenientes/desventajas con el uso de las Tic</a:t>
            </a:r>
            <a:br>
              <a:rPr b="1" lang="es-ES" sz="2800">
                <a:highlight>
                  <a:srgbClr val="FF0000"/>
                </a:highlight>
                <a:latin typeface="Arial"/>
                <a:ea typeface="Arial"/>
                <a:cs typeface="Arial"/>
                <a:sym typeface="Arial"/>
              </a:rPr>
            </a:br>
            <a:endParaRPr sz="2800">
              <a:highlight>
                <a:srgbClr val="FF0000"/>
              </a:highlight>
              <a:latin typeface="Arial"/>
              <a:ea typeface="Arial"/>
              <a:cs typeface="Arial"/>
              <a:sym typeface="Arial"/>
            </a:endParaRPr>
          </a:p>
        </p:txBody>
      </p:sp>
      <p:sp>
        <p:nvSpPr>
          <p:cNvPr id="176" name="Google Shape;176;p8"/>
          <p:cNvSpPr txBox="1"/>
          <p:nvPr/>
        </p:nvSpPr>
        <p:spPr>
          <a:xfrm>
            <a:off x="442277" y="1444750"/>
            <a:ext cx="10580961" cy="5078313"/>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s-ES" sz="1800">
                <a:solidFill>
                  <a:schemeClr val="dk1"/>
                </a:solidFill>
                <a:highlight>
                  <a:srgbClr val="C0C0C0"/>
                </a:highlight>
                <a:latin typeface="Century Gothic"/>
                <a:ea typeface="Century Gothic"/>
                <a:cs typeface="Century Gothic"/>
                <a:sym typeface="Century Gothic"/>
              </a:rPr>
              <a:t>DISTRACCIÓN. </a:t>
            </a:r>
            <a:r>
              <a:rPr lang="es-ES" sz="1800">
                <a:solidFill>
                  <a:schemeClr val="dk1"/>
                </a:solidFill>
                <a:highlight>
                  <a:srgbClr val="C0C0C0"/>
                </a:highlight>
                <a:latin typeface="Century Gothic"/>
                <a:ea typeface="Century Gothic"/>
                <a:cs typeface="Century Gothic"/>
                <a:sym typeface="Century Gothic"/>
              </a:rPr>
              <a:t>El alumno/a se distrae consultando páginas web que le llaman la atención o páginas con las que está familiarizado, páginas lúdicas… y no podemos permitir que se confunda el aprendizaje con el juego. El juego puede servir para aprender, pero no al contrario.</a:t>
            </a:r>
            <a:endParaRPr/>
          </a:p>
          <a:p>
            <a:pPr indent="0" lvl="0" marL="0" marR="0" rtl="0" algn="l">
              <a:spcBef>
                <a:spcPts val="0"/>
              </a:spcBef>
              <a:spcAft>
                <a:spcPts val="0"/>
              </a:spcAft>
              <a:buNone/>
            </a:pPr>
            <a:r>
              <a:t/>
            </a:r>
            <a:endParaRPr sz="1800">
              <a:solidFill>
                <a:schemeClr val="dk1"/>
              </a:solidFill>
              <a:highlight>
                <a:srgbClr val="C0C0C0"/>
              </a:highlight>
              <a:latin typeface="Century Gothic"/>
              <a:ea typeface="Century Gothic"/>
              <a:cs typeface="Century Gothic"/>
              <a:sym typeface="Century Gothic"/>
            </a:endParaRPr>
          </a:p>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a:p>
            <a:pPr indent="0" lvl="0" marL="0" marR="0" rtl="0" algn="just">
              <a:spcBef>
                <a:spcPts val="0"/>
              </a:spcBef>
              <a:spcAft>
                <a:spcPts val="0"/>
              </a:spcAft>
              <a:buNone/>
            </a:pPr>
            <a:r>
              <a:rPr b="1" lang="es-ES" sz="1800">
                <a:solidFill>
                  <a:srgbClr val="FFFF00"/>
                </a:solidFill>
                <a:highlight>
                  <a:srgbClr val="FF0000"/>
                </a:highlight>
                <a:latin typeface="Century Gothic"/>
                <a:ea typeface="Century Gothic"/>
                <a:cs typeface="Century Gothic"/>
                <a:sym typeface="Century Gothic"/>
              </a:rPr>
              <a:t>ADICCIÓN.</a:t>
            </a:r>
            <a:r>
              <a:rPr lang="es-ES" sz="1800">
                <a:solidFill>
                  <a:srgbClr val="FFFF00"/>
                </a:solidFill>
                <a:highlight>
                  <a:srgbClr val="FF0000"/>
                </a:highlight>
                <a:latin typeface="Century Gothic"/>
                <a:ea typeface="Century Gothic"/>
                <a:cs typeface="Century Gothic"/>
                <a:sym typeface="Century Gothic"/>
              </a:rPr>
              <a:t> Puede provocar adicción a determinados programas como pueden ser chats, videojuegos. Los comportamientos adictivos pueden trastornar el desarrollo personal y social del individuo. Al respecto Adès y Lejoyeux (2003: 95) señalan a las TIC como una nueva adicción y advierten sobre el uso de Internet: “No se ha visto jamás que un progreso tecnológico produzca tan deprisa una patología. A juzgar por el volumen de las publicaciones médicas que se le consagran, la adicción a Internet es un asunto serio y, para algunos, temible”.</a:t>
            </a:r>
            <a:endParaRPr/>
          </a:p>
          <a:p>
            <a:pPr indent="0" lvl="0" marL="0" marR="0" rtl="0" algn="just">
              <a:spcBef>
                <a:spcPts val="0"/>
              </a:spcBef>
              <a:spcAft>
                <a:spcPts val="0"/>
              </a:spcAft>
              <a:buNone/>
            </a:pPr>
            <a:r>
              <a:t/>
            </a:r>
            <a:endParaRPr sz="1800">
              <a:solidFill>
                <a:srgbClr val="FFFF00"/>
              </a:solidFill>
              <a:highlight>
                <a:srgbClr val="FF0000"/>
              </a:highlight>
              <a:latin typeface="Century Gothic"/>
              <a:ea typeface="Century Gothic"/>
              <a:cs typeface="Century Gothic"/>
              <a:sym typeface="Century Gothic"/>
            </a:endParaRPr>
          </a:p>
          <a:p>
            <a:pPr indent="0" lvl="0" marL="0" marR="0" rtl="0" algn="just">
              <a:spcBef>
                <a:spcPts val="0"/>
              </a:spcBef>
              <a:spcAft>
                <a:spcPts val="0"/>
              </a:spcAft>
              <a:buNone/>
            </a:pPr>
            <a:r>
              <a:t/>
            </a:r>
            <a:endParaRPr sz="1800">
              <a:solidFill>
                <a:srgbClr val="FFFF00"/>
              </a:solidFill>
              <a:latin typeface="Century Gothic"/>
              <a:ea typeface="Century Gothic"/>
              <a:cs typeface="Century Gothic"/>
              <a:sym typeface="Century Gothic"/>
            </a:endParaRPr>
          </a:p>
          <a:p>
            <a:pPr indent="0" lvl="0" marL="0" marR="0" rtl="0" algn="just">
              <a:spcBef>
                <a:spcPts val="0"/>
              </a:spcBef>
              <a:spcAft>
                <a:spcPts val="0"/>
              </a:spcAft>
              <a:buNone/>
            </a:pPr>
            <a:r>
              <a:rPr b="1" lang="es-ES" sz="1800">
                <a:solidFill>
                  <a:schemeClr val="dk1"/>
                </a:solidFill>
                <a:highlight>
                  <a:srgbClr val="00FF00"/>
                </a:highlight>
                <a:latin typeface="Century Gothic"/>
                <a:ea typeface="Century Gothic"/>
                <a:cs typeface="Century Gothic"/>
                <a:sym typeface="Century Gothic"/>
              </a:rPr>
              <a:t>PÉRDIDA DE TIEMPO.</a:t>
            </a:r>
            <a:r>
              <a:rPr lang="es-ES" sz="1800">
                <a:solidFill>
                  <a:schemeClr val="dk1"/>
                </a:solidFill>
                <a:highlight>
                  <a:srgbClr val="00FF00"/>
                </a:highlight>
                <a:latin typeface="Century Gothic"/>
                <a:ea typeface="Century Gothic"/>
                <a:cs typeface="Century Gothic"/>
                <a:sym typeface="Century Gothic"/>
              </a:rPr>
              <a:t> La búsqueda de una información determinada en innumerables fuentes supone tiempo resultado del amplio “abanico” que ofrece la red.</a:t>
            </a:r>
            <a:endParaRPr/>
          </a:p>
          <a:p>
            <a:pPr indent="0" lvl="0" marL="0" marR="0" rtl="0" algn="just">
              <a:spcBef>
                <a:spcPts val="0"/>
              </a:spcBef>
              <a:spcAft>
                <a:spcPts val="0"/>
              </a:spcAft>
              <a:buNone/>
            </a:pPr>
            <a:r>
              <a:rPr lang="es-ES" sz="1800">
                <a:solidFill>
                  <a:schemeClr val="dk1"/>
                </a:solidFill>
                <a:highlight>
                  <a:srgbClr val="00FF00"/>
                </a:highlight>
                <a:latin typeface="Century Gothic"/>
                <a:ea typeface="Century Gothic"/>
                <a:cs typeface="Century Gothic"/>
                <a:sym typeface="Century Gothic"/>
              </a:rPr>
              <a:t>(computador-internet)</a:t>
            </a:r>
            <a:endParaRPr/>
          </a:p>
        </p:txBody>
      </p:sp>
      <p:pic>
        <p:nvPicPr>
          <p:cNvPr id="177" name="Google Shape;177;p8"/>
          <p:cNvPicPr preferRelativeResize="0"/>
          <p:nvPr/>
        </p:nvPicPr>
        <p:blipFill>
          <a:blip r:embed="rId3">
            <a:alphaModFix/>
          </a:blip>
          <a:stretch>
            <a:fillRect/>
          </a:stretch>
        </p:blipFill>
        <p:spPr>
          <a:xfrm>
            <a:off x="199763" y="106225"/>
            <a:ext cx="863962" cy="96475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9"/>
          <p:cNvSpPr txBox="1"/>
          <p:nvPr>
            <p:ph idx="1" type="body"/>
          </p:nvPr>
        </p:nvSpPr>
        <p:spPr>
          <a:xfrm>
            <a:off x="1020231" y="1095529"/>
            <a:ext cx="3822300" cy="4667100"/>
          </a:xfrm>
          <a:prstGeom prst="rect">
            <a:avLst/>
          </a:prstGeom>
          <a:noFill/>
          <a:ln>
            <a:noFill/>
          </a:ln>
        </p:spPr>
        <p:txBody>
          <a:bodyPr anchorCtr="0" anchor="t" bIns="45700" lIns="91425" spcFirstLastPara="1" rIns="91425" wrap="square" tIns="45700">
            <a:normAutofit fontScale="70000" lnSpcReduction="20000"/>
          </a:bodyPr>
          <a:lstStyle/>
          <a:p>
            <a:pPr indent="-219075" lvl="0" marL="228600" rtl="0" algn="just">
              <a:lnSpc>
                <a:spcPct val="120000"/>
              </a:lnSpc>
              <a:spcBef>
                <a:spcPts val="0"/>
              </a:spcBef>
              <a:spcAft>
                <a:spcPts val="0"/>
              </a:spcAft>
              <a:buSzPct val="100000"/>
              <a:buChar char="•"/>
            </a:pPr>
            <a:r>
              <a:rPr b="1" lang="es-ES">
                <a:highlight>
                  <a:srgbClr val="FFFF00"/>
                </a:highlight>
                <a:latin typeface="Arial"/>
                <a:ea typeface="Arial"/>
                <a:cs typeface="Arial"/>
                <a:sym typeface="Arial"/>
              </a:rPr>
              <a:t>FIABILIDAD DE LA INFORMACIÓN.</a:t>
            </a:r>
            <a:r>
              <a:rPr lang="es-ES">
                <a:highlight>
                  <a:srgbClr val="FFFF00"/>
                </a:highlight>
                <a:latin typeface="Arial"/>
                <a:ea typeface="Arial"/>
                <a:cs typeface="Arial"/>
                <a:sym typeface="Arial"/>
              </a:rPr>
              <a:t> Muchas de las informaciones que aparecen en Internet o no son fiables, o no son lícitas. Debemos enseñar a nuestros alumnos/as a distinguir qué se entiende por información fiable.</a:t>
            </a:r>
            <a:endParaRPr/>
          </a:p>
          <a:p>
            <a:pPr indent="-130175" lvl="0" marL="228600" rtl="0" algn="just">
              <a:lnSpc>
                <a:spcPct val="120000"/>
              </a:lnSpc>
              <a:spcBef>
                <a:spcPts val="1000"/>
              </a:spcBef>
              <a:spcAft>
                <a:spcPts val="0"/>
              </a:spcAft>
              <a:buSzPct val="100000"/>
              <a:buNone/>
            </a:pPr>
            <a:r>
              <a:t/>
            </a:r>
            <a:endParaRPr>
              <a:latin typeface="Arial"/>
              <a:ea typeface="Arial"/>
              <a:cs typeface="Arial"/>
              <a:sym typeface="Arial"/>
            </a:endParaRPr>
          </a:p>
          <a:p>
            <a:pPr indent="-219075" lvl="0" marL="228600" rtl="0" algn="just">
              <a:lnSpc>
                <a:spcPct val="120000"/>
              </a:lnSpc>
              <a:spcBef>
                <a:spcPts val="1000"/>
              </a:spcBef>
              <a:spcAft>
                <a:spcPts val="0"/>
              </a:spcAft>
              <a:buSzPct val="100000"/>
              <a:buChar char="•"/>
            </a:pPr>
            <a:r>
              <a:rPr b="1" lang="es-ES">
                <a:solidFill>
                  <a:schemeClr val="lt1"/>
                </a:solidFill>
                <a:highlight>
                  <a:srgbClr val="000000"/>
                </a:highlight>
                <a:latin typeface="Arial"/>
                <a:ea typeface="Arial"/>
                <a:cs typeface="Arial"/>
                <a:sym typeface="Arial"/>
              </a:rPr>
              <a:t>AISLAMIENTO.</a:t>
            </a:r>
            <a:r>
              <a:rPr lang="es-ES">
                <a:solidFill>
                  <a:schemeClr val="lt1"/>
                </a:solidFill>
                <a:highlight>
                  <a:srgbClr val="000000"/>
                </a:highlight>
                <a:latin typeface="Arial"/>
                <a:ea typeface="Arial"/>
                <a:cs typeface="Arial"/>
                <a:sym typeface="Arial"/>
              </a:rPr>
              <a:t> La utilización constante de las herramientas informáticas en el día a día del alumno/a lo aísla de otras formas comunicativas, que son fundamentales en su desarrollo social y</a:t>
            </a:r>
            <a:br>
              <a:rPr lang="es-ES">
                <a:solidFill>
                  <a:schemeClr val="lt1"/>
                </a:solidFill>
                <a:highlight>
                  <a:srgbClr val="000000"/>
                </a:highlight>
                <a:latin typeface="Arial"/>
                <a:ea typeface="Arial"/>
                <a:cs typeface="Arial"/>
                <a:sym typeface="Arial"/>
              </a:rPr>
            </a:br>
            <a:r>
              <a:rPr lang="es-ES">
                <a:solidFill>
                  <a:schemeClr val="lt1"/>
                </a:solidFill>
                <a:highlight>
                  <a:srgbClr val="000000"/>
                </a:highlight>
                <a:latin typeface="Arial"/>
                <a:ea typeface="Arial"/>
                <a:cs typeface="Arial"/>
                <a:sym typeface="Arial"/>
              </a:rPr>
              <a:t>formativo. Debemos educar y enseñar a nuestros alumnos/as que tan importante es la utilización de las Tics como el aprendizaje y la sociabilidad con los que lo rodean.</a:t>
            </a:r>
            <a:endParaRPr/>
          </a:p>
          <a:p>
            <a:pPr indent="-130175" lvl="0" marL="228600" rtl="0" algn="just">
              <a:lnSpc>
                <a:spcPct val="120000"/>
              </a:lnSpc>
              <a:spcBef>
                <a:spcPts val="1000"/>
              </a:spcBef>
              <a:spcAft>
                <a:spcPts val="0"/>
              </a:spcAft>
              <a:buSzPct val="100000"/>
              <a:buNone/>
            </a:pPr>
            <a:r>
              <a:t/>
            </a:r>
            <a:endParaRPr b="1">
              <a:highlight>
                <a:srgbClr val="008080"/>
              </a:highlight>
              <a:latin typeface="Arial"/>
              <a:ea typeface="Arial"/>
              <a:cs typeface="Arial"/>
              <a:sym typeface="Arial"/>
            </a:endParaRPr>
          </a:p>
          <a:p>
            <a:pPr indent="-130175" lvl="0" marL="228600" rtl="0" algn="just">
              <a:lnSpc>
                <a:spcPct val="120000"/>
              </a:lnSpc>
              <a:spcBef>
                <a:spcPts val="1000"/>
              </a:spcBef>
              <a:spcAft>
                <a:spcPts val="0"/>
              </a:spcAft>
              <a:buSzPct val="100000"/>
              <a:buNone/>
            </a:pPr>
            <a:r>
              <a:t/>
            </a:r>
            <a:endParaRPr>
              <a:latin typeface="Arial"/>
              <a:ea typeface="Arial"/>
              <a:cs typeface="Arial"/>
              <a:sym typeface="Arial"/>
            </a:endParaRPr>
          </a:p>
        </p:txBody>
      </p:sp>
      <p:sp>
        <p:nvSpPr>
          <p:cNvPr id="183" name="Google Shape;183;p9"/>
          <p:cNvSpPr txBox="1"/>
          <p:nvPr/>
        </p:nvSpPr>
        <p:spPr>
          <a:xfrm>
            <a:off x="6604986" y="1154097"/>
            <a:ext cx="2947386" cy="286232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s-ES" sz="1800">
                <a:solidFill>
                  <a:schemeClr val="dk1"/>
                </a:solidFill>
                <a:highlight>
                  <a:srgbClr val="008080"/>
                </a:highlight>
                <a:latin typeface="Arial"/>
                <a:ea typeface="Arial"/>
                <a:cs typeface="Arial"/>
                <a:sym typeface="Arial"/>
              </a:rPr>
              <a:t>APRENDIZAJES INCOMPLETOS Y SUPERFICIALES.</a:t>
            </a:r>
            <a:r>
              <a:rPr lang="es-ES" sz="1800">
                <a:solidFill>
                  <a:schemeClr val="dk1"/>
                </a:solidFill>
                <a:highlight>
                  <a:srgbClr val="008080"/>
                </a:highlight>
                <a:latin typeface="Arial"/>
                <a:ea typeface="Arial"/>
                <a:cs typeface="Arial"/>
                <a:sym typeface="Arial"/>
              </a:rPr>
              <a:t> La libre interacción de los alumnos/as con estos materiales hace que lleguen a confundir el conocimiento con la acumulación de datos.</a:t>
            </a:r>
            <a:endParaRPr/>
          </a:p>
          <a:p>
            <a:pPr indent="0" lvl="0" marL="0" marR="0" rtl="0" algn="just">
              <a:spcBef>
                <a:spcPts val="0"/>
              </a:spcBef>
              <a:spcAft>
                <a:spcPts val="0"/>
              </a:spcAft>
              <a:buNone/>
            </a:pPr>
            <a:r>
              <a:t/>
            </a:r>
            <a:endParaRPr b="1" sz="1800">
              <a:solidFill>
                <a:schemeClr val="dk1"/>
              </a:solidFill>
              <a:highlight>
                <a:srgbClr val="FFFF00"/>
              </a:highlight>
              <a:latin typeface="Arial"/>
              <a:ea typeface="Arial"/>
              <a:cs typeface="Arial"/>
              <a:sym typeface="Arial"/>
            </a:endParaRPr>
          </a:p>
          <a:p>
            <a:pPr indent="0" lvl="0" marL="0" marR="0" rtl="0" algn="just">
              <a:spcBef>
                <a:spcPts val="0"/>
              </a:spcBef>
              <a:spcAft>
                <a:spcPts val="0"/>
              </a:spcAft>
              <a:buNone/>
            </a:pPr>
            <a:r>
              <a:rPr b="1" lang="es-ES" sz="1800">
                <a:solidFill>
                  <a:schemeClr val="lt1"/>
                </a:solidFill>
                <a:highlight>
                  <a:srgbClr val="000000"/>
                </a:highlight>
                <a:latin typeface="Arial"/>
                <a:ea typeface="Arial"/>
                <a:cs typeface="Arial"/>
                <a:sym typeface="Arial"/>
              </a:rPr>
              <a:t>ANSIEDAD</a:t>
            </a:r>
            <a:r>
              <a:rPr lang="es-ES" sz="1800">
                <a:solidFill>
                  <a:schemeClr val="lt1"/>
                </a:solidFill>
                <a:highlight>
                  <a:srgbClr val="000000"/>
                </a:highlight>
                <a:latin typeface="Arial"/>
                <a:ea typeface="Arial"/>
                <a:cs typeface="Arial"/>
                <a:sym typeface="Arial"/>
              </a:rPr>
              <a:t>. Ante la continua interacción con una máquina</a:t>
            </a:r>
            <a:endParaRPr/>
          </a:p>
        </p:txBody>
      </p:sp>
      <p:pic>
        <p:nvPicPr>
          <p:cNvPr id="184" name="Google Shape;184;p9"/>
          <p:cNvPicPr preferRelativeResize="0"/>
          <p:nvPr/>
        </p:nvPicPr>
        <p:blipFill>
          <a:blip r:embed="rId3">
            <a:alphaModFix/>
          </a:blip>
          <a:stretch>
            <a:fillRect/>
          </a:stretch>
        </p:blipFill>
        <p:spPr>
          <a:xfrm>
            <a:off x="38883" y="-83756"/>
            <a:ext cx="1143000" cy="12763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Galería">
  <a:themeElements>
    <a:clrScheme name="Galería">
      <a:dk1>
        <a:srgbClr val="000000"/>
      </a:dk1>
      <a:lt1>
        <a:srgbClr val="FFFFFF"/>
      </a:lt1>
      <a:dk2>
        <a:srgbClr val="454545"/>
      </a:dk2>
      <a:lt2>
        <a:srgbClr val="DCDCE0"/>
      </a:lt2>
      <a:accent1>
        <a:srgbClr val="415588"/>
      </a:accent1>
      <a:accent2>
        <a:srgbClr val="4294B6"/>
      </a:accent2>
      <a:accent3>
        <a:srgbClr val="087D7C"/>
      </a:accent3>
      <a:accent4>
        <a:srgbClr val="2CB663"/>
      </a:accent4>
      <a:accent5>
        <a:srgbClr val="DF8822"/>
      </a:accent5>
      <a:accent6>
        <a:srgbClr val="BC410A"/>
      </a:accent6>
      <a:hlink>
        <a:srgbClr val="5977C4"/>
      </a:hlink>
      <a:folHlink>
        <a:srgbClr val="A1A9B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2021-05-28T15:18:00Z</dcterms:created>
  <dc:creator>María José Muñoz Silva</dc:creator>
</cp:coreProperties>
</file>